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Poppins"/>
      <p:regular r:id="rId38"/>
      <p:bold r:id="rId39"/>
      <p:italic r:id="rId40"/>
      <p:boldItalic r:id="rId41"/>
    </p:embeddedFont>
    <p:embeddedFont>
      <p:font typeface="Poppins Black"/>
      <p:bold r:id="rId42"/>
      <p:boldItalic r:id="rId43"/>
    </p:embeddedFont>
    <p:embeddedFont>
      <p:font typeface="Barlow"/>
      <p:regular r:id="rId44"/>
      <p:bold r:id="rId45"/>
      <p:italic r:id="rId46"/>
      <p:boldItalic r:id="rId47"/>
    </p:embeddedFont>
    <p:embeddedFont>
      <p:font typeface="Poppins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42" Type="http://schemas.openxmlformats.org/officeDocument/2006/relationships/font" Target="fonts/PoppinsBlack-bold.fntdata"/><Relationship Id="rId41" Type="http://schemas.openxmlformats.org/officeDocument/2006/relationships/font" Target="fonts/Poppins-boldItalic.fntdata"/><Relationship Id="rId44" Type="http://schemas.openxmlformats.org/officeDocument/2006/relationships/font" Target="fonts/Barlow-regular.fntdata"/><Relationship Id="rId43" Type="http://schemas.openxmlformats.org/officeDocument/2006/relationships/font" Target="fonts/PoppinsBlack-boldItalic.fntdata"/><Relationship Id="rId46" Type="http://schemas.openxmlformats.org/officeDocument/2006/relationships/font" Target="fonts/Barlow-italic.fntdata"/><Relationship Id="rId45" Type="http://schemas.openxmlformats.org/officeDocument/2006/relationships/font" Target="fonts/Barlow-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ExtraBold-bold.fntdata"/><Relationship Id="rId47" Type="http://schemas.openxmlformats.org/officeDocument/2006/relationships/font" Target="fonts/Barlow-boldItalic.fntdata"/><Relationship Id="rId49" Type="http://schemas.openxmlformats.org/officeDocument/2006/relationships/font" Target="fonts/Poppins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Poppins-bold.fntdata"/><Relationship Id="rId38" Type="http://schemas.openxmlformats.org/officeDocument/2006/relationships/font" Target="fonts/Poppi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a9ea84f8f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g3a9ea84f8fe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aa84fed796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3aa84fed796_0_7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aa84fed796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g3aa84fed796_0_7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a9ea84f8f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g3a9ea84f8fe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aa84fed796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g3aa84fed796_0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aa84fed796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3aa84fed796_0_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aa84fed796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g3aa84fed796_0_7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aa84fed796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g3aa84fed796_0_7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aa84fed796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g3aa84fed796_0_7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a9ea84f8f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g3a9ea84f8fe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aa84fed796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3aa84fed796_0_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aa84fed796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aa84fed796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aa84fed796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g3aa84fed796_0_9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3a9ea84f8f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g3a9ea84f8fe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aa84fed796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g3aa84fed796_0_8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aa84fed796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g3aa84fed796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aa84fed796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3aa84fed796_0_7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3aa84fed796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3aa84fed796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a9ea84f8f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3a9ea84f8fe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aa84fed796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aa84fed796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a9ea84f8f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3a9ea84f8fe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aa84fed79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g3aa84fed79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aa84fed79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g3aa84fed79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6782" y="-1232671"/>
            <a:ext cx="9807905" cy="7974473"/>
            <a:chOff x="-6782" y="-1232671"/>
            <a:chExt cx="9807905" cy="7974473"/>
          </a:xfrm>
        </p:grpSpPr>
        <p:sp>
          <p:nvSpPr>
            <p:cNvPr id="10" name="Google Shape;10;p2"/>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1" y="410467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6782" y="-123267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 name="Google Shape;13;p2"/>
          <p:cNvGrpSpPr/>
          <p:nvPr/>
        </p:nvGrpSpPr>
        <p:grpSpPr>
          <a:xfrm>
            <a:off x="-885529" y="302485"/>
            <a:ext cx="10998540" cy="4878739"/>
            <a:chOff x="-885529" y="302485"/>
            <a:chExt cx="10998540" cy="4878739"/>
          </a:xfrm>
        </p:grpSpPr>
        <p:sp>
          <p:nvSpPr>
            <p:cNvPr id="14" name="Google Shape;14;p2"/>
            <p:cNvSpPr/>
            <p:nvPr/>
          </p:nvSpPr>
          <p:spPr>
            <a:xfrm>
              <a:off x="2581296" y="491421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7266974" y="493784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293550" y="4455724"/>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flipH="1" rot="10800000">
              <a:off x="8291042" y="569492"/>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flipH="1">
              <a:off x="-885529" y="302485"/>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 name="Google Shape;19;p2"/>
          <p:cNvGrpSpPr/>
          <p:nvPr/>
        </p:nvGrpSpPr>
        <p:grpSpPr>
          <a:xfrm>
            <a:off x="-689412" y="-2417039"/>
            <a:ext cx="11168659" cy="9105554"/>
            <a:chOff x="-689412" y="-2417039"/>
            <a:chExt cx="11168659"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5782225" y="47012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92960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2"/>
            <p:cNvSpPr/>
            <p:nvPr/>
          </p:nvSpPr>
          <p:spPr>
            <a:xfrm rot="10800000">
              <a:off x="-689412" y="-1173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rot="10800000">
              <a:off x="4880516" y="-24170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2"/>
          <p:cNvSpPr txBox="1"/>
          <p:nvPr>
            <p:ph type="ctrTitle"/>
          </p:nvPr>
        </p:nvSpPr>
        <p:spPr>
          <a:xfrm>
            <a:off x="1394250" y="1432275"/>
            <a:ext cx="6355500" cy="161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300"/>
              <a:buNone/>
              <a:defRPr sz="43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9" name="Google Shape;29;p2"/>
          <p:cNvSpPr txBox="1"/>
          <p:nvPr>
            <p:ph idx="1" type="subTitle"/>
          </p:nvPr>
        </p:nvSpPr>
        <p:spPr>
          <a:xfrm>
            <a:off x="1394250" y="3058425"/>
            <a:ext cx="6355500" cy="38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6" name="Shape 226"/>
        <p:cNvGrpSpPr/>
        <p:nvPr/>
      </p:nvGrpSpPr>
      <p:grpSpPr>
        <a:xfrm>
          <a:off x="0" y="0"/>
          <a:ext cx="0" cy="0"/>
          <a:chOff x="0" y="0"/>
          <a:chExt cx="0" cy="0"/>
        </a:xfrm>
      </p:grpSpPr>
      <p:sp>
        <p:nvSpPr>
          <p:cNvPr id="227" name="Google Shape;227;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8" name="Google Shape;228;p11"/>
          <p:cNvSpPr txBox="1"/>
          <p:nvPr>
            <p:ph idx="1" type="subTitle"/>
          </p:nvPr>
        </p:nvSpPr>
        <p:spPr>
          <a:xfrm>
            <a:off x="1689126" y="1760650"/>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9" name="Google Shape;229;p11"/>
          <p:cNvSpPr txBox="1"/>
          <p:nvPr>
            <p:ph idx="2" type="subTitle"/>
          </p:nvPr>
        </p:nvSpPr>
        <p:spPr>
          <a:xfrm>
            <a:off x="5210878" y="1760650"/>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0" name="Google Shape;230;p11"/>
          <p:cNvSpPr txBox="1"/>
          <p:nvPr>
            <p:ph idx="3" type="subTitle"/>
          </p:nvPr>
        </p:nvSpPr>
        <p:spPr>
          <a:xfrm>
            <a:off x="1689126" y="3345025"/>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1" name="Google Shape;231;p11"/>
          <p:cNvSpPr txBox="1"/>
          <p:nvPr>
            <p:ph idx="4" type="subTitle"/>
          </p:nvPr>
        </p:nvSpPr>
        <p:spPr>
          <a:xfrm>
            <a:off x="5210878" y="3345025"/>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2" name="Google Shape;232;p11"/>
          <p:cNvSpPr txBox="1"/>
          <p:nvPr>
            <p:ph idx="5" type="subTitle"/>
          </p:nvPr>
        </p:nvSpPr>
        <p:spPr>
          <a:xfrm>
            <a:off x="1689126" y="145555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233" name="Google Shape;233;p11"/>
          <p:cNvSpPr txBox="1"/>
          <p:nvPr>
            <p:ph idx="6" type="subTitle"/>
          </p:nvPr>
        </p:nvSpPr>
        <p:spPr>
          <a:xfrm>
            <a:off x="1689126" y="304000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234" name="Google Shape;234;p11"/>
          <p:cNvSpPr txBox="1"/>
          <p:nvPr>
            <p:ph idx="7" type="subTitle"/>
          </p:nvPr>
        </p:nvSpPr>
        <p:spPr>
          <a:xfrm>
            <a:off x="5210851" y="145555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235" name="Google Shape;235;p11"/>
          <p:cNvSpPr txBox="1"/>
          <p:nvPr>
            <p:ph idx="8" type="subTitle"/>
          </p:nvPr>
        </p:nvSpPr>
        <p:spPr>
          <a:xfrm>
            <a:off x="5210851" y="304000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236" name="Google Shape;236;p11"/>
          <p:cNvGrpSpPr/>
          <p:nvPr/>
        </p:nvGrpSpPr>
        <p:grpSpPr>
          <a:xfrm>
            <a:off x="-1014025" y="-964868"/>
            <a:ext cx="10158024" cy="7826894"/>
            <a:chOff x="-1014025" y="-964868"/>
            <a:chExt cx="10158024" cy="7826894"/>
          </a:xfrm>
        </p:grpSpPr>
        <p:sp>
          <p:nvSpPr>
            <p:cNvPr id="237" name="Google Shape;237;p11"/>
            <p:cNvSpPr/>
            <p:nvPr/>
          </p:nvSpPr>
          <p:spPr>
            <a:xfrm rot="10800000">
              <a:off x="-1014025" y="-9648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1"/>
            <p:cNvSpPr/>
            <p:nvPr/>
          </p:nvSpPr>
          <p:spPr>
            <a:xfrm flipH="1">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11"/>
          <p:cNvGrpSpPr/>
          <p:nvPr/>
        </p:nvGrpSpPr>
        <p:grpSpPr>
          <a:xfrm flipH="1">
            <a:off x="-2799911" y="4184045"/>
            <a:ext cx="3894036" cy="692460"/>
            <a:chOff x="5477439" y="1590767"/>
            <a:chExt cx="3894036" cy="692460"/>
          </a:xfrm>
        </p:grpSpPr>
        <p:grpSp>
          <p:nvGrpSpPr>
            <p:cNvPr id="240" name="Google Shape;240;p11"/>
            <p:cNvGrpSpPr/>
            <p:nvPr/>
          </p:nvGrpSpPr>
          <p:grpSpPr>
            <a:xfrm flipH="1">
              <a:off x="5803750" y="2180864"/>
              <a:ext cx="3070084" cy="102363"/>
              <a:chOff x="1779150" y="2604263"/>
              <a:chExt cx="3811875" cy="127112"/>
            </a:xfrm>
          </p:grpSpPr>
          <p:sp>
            <p:nvSpPr>
              <p:cNvPr id="241" name="Google Shape;241;p11"/>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242" name="Google Shape;242;p11"/>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11"/>
            <p:cNvGrpSpPr/>
            <p:nvPr/>
          </p:nvGrpSpPr>
          <p:grpSpPr>
            <a:xfrm flipH="1">
              <a:off x="5898326" y="1789183"/>
              <a:ext cx="1567047" cy="45661"/>
              <a:chOff x="1754675" y="2566652"/>
              <a:chExt cx="1945675" cy="56700"/>
            </a:xfrm>
          </p:grpSpPr>
          <p:cxnSp>
            <p:nvCxnSpPr>
              <p:cNvPr id="244" name="Google Shape;244;p11"/>
              <p:cNvCxnSpPr/>
              <p:nvPr/>
            </p:nvCxnSpPr>
            <p:spPr>
              <a:xfrm>
                <a:off x="1754675" y="2595002"/>
                <a:ext cx="1896000" cy="0"/>
              </a:xfrm>
              <a:prstGeom prst="straightConnector1">
                <a:avLst/>
              </a:prstGeom>
              <a:noFill/>
              <a:ln cap="flat" cmpd="sng" w="9525">
                <a:solidFill>
                  <a:schemeClr val="dk1"/>
                </a:solidFill>
                <a:prstDash val="solid"/>
                <a:round/>
                <a:headEnd len="sm" w="sm" type="none"/>
                <a:tailEnd len="sm" w="sm" type="none"/>
              </a:ln>
            </p:spPr>
          </p:cxnSp>
          <p:sp>
            <p:nvSpPr>
              <p:cNvPr id="245" name="Google Shape;245;p11"/>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11"/>
            <p:cNvGrpSpPr/>
            <p:nvPr/>
          </p:nvGrpSpPr>
          <p:grpSpPr>
            <a:xfrm flipH="1">
              <a:off x="5477439" y="1987639"/>
              <a:ext cx="1561280" cy="136187"/>
              <a:chOff x="1754675" y="2824000"/>
              <a:chExt cx="4728285" cy="412439"/>
            </a:xfrm>
          </p:grpSpPr>
          <p:sp>
            <p:nvSpPr>
              <p:cNvPr id="247" name="Google Shape;247;p1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248" name="Google Shape;248;p1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11"/>
            <p:cNvGrpSpPr/>
            <p:nvPr/>
          </p:nvGrpSpPr>
          <p:grpSpPr>
            <a:xfrm flipH="1">
              <a:off x="6361172" y="1590767"/>
              <a:ext cx="3010303" cy="45661"/>
              <a:chOff x="631564" y="2679979"/>
              <a:chExt cx="3737650" cy="56700"/>
            </a:xfrm>
          </p:grpSpPr>
          <p:cxnSp>
            <p:nvCxnSpPr>
              <p:cNvPr id="250" name="Google Shape;250;p11"/>
              <p:cNvCxnSpPr/>
              <p:nvPr/>
            </p:nvCxnSpPr>
            <p:spPr>
              <a:xfrm>
                <a:off x="631564" y="2708329"/>
                <a:ext cx="3687900" cy="0"/>
              </a:xfrm>
              <a:prstGeom prst="straightConnector1">
                <a:avLst/>
              </a:prstGeom>
              <a:noFill/>
              <a:ln cap="flat" cmpd="sng" w="9525">
                <a:solidFill>
                  <a:schemeClr val="dk1"/>
                </a:solidFill>
                <a:prstDash val="solid"/>
                <a:round/>
                <a:headEnd len="sm" w="sm" type="none"/>
                <a:tailEnd len="sm" w="sm" type="none"/>
              </a:ln>
            </p:spPr>
          </p:cxnSp>
          <p:sp>
            <p:nvSpPr>
              <p:cNvPr id="251" name="Google Shape;251;p11"/>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2" name="Google Shape;252;p11"/>
          <p:cNvSpPr/>
          <p:nvPr/>
        </p:nvSpPr>
        <p:spPr>
          <a:xfrm flipH="1" rot="10800000">
            <a:off x="7721650"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3" name="Google Shape;253;p11"/>
          <p:cNvGrpSpPr/>
          <p:nvPr/>
        </p:nvGrpSpPr>
        <p:grpSpPr>
          <a:xfrm>
            <a:off x="-2689610" y="-2478031"/>
            <a:ext cx="13399307" cy="8256734"/>
            <a:chOff x="-2689610" y="-2478031"/>
            <a:chExt cx="13399307" cy="8256734"/>
          </a:xfrm>
        </p:grpSpPr>
        <p:sp>
          <p:nvSpPr>
            <p:cNvPr id="254" name="Google Shape;254;p11"/>
            <p:cNvSpPr/>
            <p:nvPr/>
          </p:nvSpPr>
          <p:spPr>
            <a:xfrm flipH="1" rot="10800000">
              <a:off x="-268961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1"/>
            <p:cNvSpPr/>
            <p:nvPr/>
          </p:nvSpPr>
          <p:spPr>
            <a:xfrm>
              <a:off x="79044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56" name="Shape 256"/>
        <p:cNvGrpSpPr/>
        <p:nvPr/>
      </p:nvGrpSpPr>
      <p:grpSpPr>
        <a:xfrm>
          <a:off x="0" y="0"/>
          <a:ext cx="0" cy="0"/>
          <a:chOff x="0" y="0"/>
          <a:chExt cx="0" cy="0"/>
        </a:xfrm>
      </p:grpSpPr>
      <p:sp>
        <p:nvSpPr>
          <p:cNvPr id="257" name="Google Shape;257;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8" name="Google Shape;258;p12"/>
          <p:cNvSpPr txBox="1"/>
          <p:nvPr>
            <p:ph idx="1" type="subTitle"/>
          </p:nvPr>
        </p:nvSpPr>
        <p:spPr>
          <a:xfrm>
            <a:off x="720000" y="1955324"/>
            <a:ext cx="2359500" cy="84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9" name="Google Shape;259;p12"/>
          <p:cNvSpPr txBox="1"/>
          <p:nvPr>
            <p:ph idx="2" type="subTitle"/>
          </p:nvPr>
        </p:nvSpPr>
        <p:spPr>
          <a:xfrm>
            <a:off x="3392266" y="1955324"/>
            <a:ext cx="2359500" cy="84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0" name="Google Shape;260;p12"/>
          <p:cNvSpPr txBox="1"/>
          <p:nvPr>
            <p:ph idx="3" type="subTitle"/>
          </p:nvPr>
        </p:nvSpPr>
        <p:spPr>
          <a:xfrm>
            <a:off x="720000" y="3833100"/>
            <a:ext cx="2359500" cy="84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1" name="Google Shape;261;p12"/>
          <p:cNvSpPr txBox="1"/>
          <p:nvPr>
            <p:ph idx="4" type="subTitle"/>
          </p:nvPr>
        </p:nvSpPr>
        <p:spPr>
          <a:xfrm>
            <a:off x="3392266" y="3833100"/>
            <a:ext cx="2359500" cy="84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 name="Google Shape;262;p12"/>
          <p:cNvSpPr txBox="1"/>
          <p:nvPr>
            <p:ph idx="5" type="subTitle"/>
          </p:nvPr>
        </p:nvSpPr>
        <p:spPr>
          <a:xfrm>
            <a:off x="6064528" y="1955324"/>
            <a:ext cx="2359500" cy="84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 name="Google Shape;263;p12"/>
          <p:cNvSpPr txBox="1"/>
          <p:nvPr>
            <p:ph idx="6" type="subTitle"/>
          </p:nvPr>
        </p:nvSpPr>
        <p:spPr>
          <a:xfrm>
            <a:off x="6064528" y="3833100"/>
            <a:ext cx="2359500" cy="84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4" name="Google Shape;264;p12"/>
          <p:cNvSpPr txBox="1"/>
          <p:nvPr>
            <p:ph idx="7" type="subTitle"/>
          </p:nvPr>
        </p:nvSpPr>
        <p:spPr>
          <a:xfrm>
            <a:off x="724640" y="1734325"/>
            <a:ext cx="2350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265" name="Google Shape;265;p12"/>
          <p:cNvSpPr txBox="1"/>
          <p:nvPr>
            <p:ph idx="8" type="subTitle"/>
          </p:nvPr>
        </p:nvSpPr>
        <p:spPr>
          <a:xfrm>
            <a:off x="3396904" y="1734325"/>
            <a:ext cx="2350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266" name="Google Shape;266;p12"/>
          <p:cNvSpPr txBox="1"/>
          <p:nvPr>
            <p:ph idx="9" type="subTitle"/>
          </p:nvPr>
        </p:nvSpPr>
        <p:spPr>
          <a:xfrm>
            <a:off x="6069165" y="1734325"/>
            <a:ext cx="2350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267" name="Google Shape;267;p12"/>
          <p:cNvSpPr txBox="1"/>
          <p:nvPr>
            <p:ph idx="13" type="subTitle"/>
          </p:nvPr>
        </p:nvSpPr>
        <p:spPr>
          <a:xfrm>
            <a:off x="724640" y="3608903"/>
            <a:ext cx="2350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268" name="Google Shape;268;p12"/>
          <p:cNvSpPr txBox="1"/>
          <p:nvPr>
            <p:ph idx="14" type="subTitle"/>
          </p:nvPr>
        </p:nvSpPr>
        <p:spPr>
          <a:xfrm>
            <a:off x="3396904" y="3608903"/>
            <a:ext cx="2350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269" name="Google Shape;269;p12"/>
          <p:cNvSpPr txBox="1"/>
          <p:nvPr>
            <p:ph idx="15" type="subTitle"/>
          </p:nvPr>
        </p:nvSpPr>
        <p:spPr>
          <a:xfrm>
            <a:off x="6069165" y="3608903"/>
            <a:ext cx="2350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270" name="Google Shape;270;p12"/>
          <p:cNvGrpSpPr/>
          <p:nvPr/>
        </p:nvGrpSpPr>
        <p:grpSpPr>
          <a:xfrm>
            <a:off x="-1764035" y="-2478031"/>
            <a:ext cx="10908034" cy="9340056"/>
            <a:chOff x="-1764035" y="-2478031"/>
            <a:chExt cx="10908034" cy="9340056"/>
          </a:xfrm>
        </p:grpSpPr>
        <p:sp>
          <p:nvSpPr>
            <p:cNvPr id="271" name="Google Shape;271;p12"/>
            <p:cNvSpPr/>
            <p:nvPr/>
          </p:nvSpPr>
          <p:spPr>
            <a:xfrm flipH="1" rot="10800000">
              <a:off x="-176403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2"/>
            <p:cNvSpPr/>
            <p:nvPr/>
          </p:nvSpPr>
          <p:spPr>
            <a:xfrm>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 name="Google Shape;273;p12"/>
          <p:cNvGrpSpPr/>
          <p:nvPr/>
        </p:nvGrpSpPr>
        <p:grpSpPr>
          <a:xfrm flipH="1" rot="10800000">
            <a:off x="8041939" y="144567"/>
            <a:ext cx="3894036" cy="692460"/>
            <a:chOff x="5477439" y="1590767"/>
            <a:chExt cx="3894036" cy="692460"/>
          </a:xfrm>
        </p:grpSpPr>
        <p:grpSp>
          <p:nvGrpSpPr>
            <p:cNvPr id="274" name="Google Shape;274;p12"/>
            <p:cNvGrpSpPr/>
            <p:nvPr/>
          </p:nvGrpSpPr>
          <p:grpSpPr>
            <a:xfrm flipH="1">
              <a:off x="5803750" y="2180864"/>
              <a:ext cx="3070084" cy="102363"/>
              <a:chOff x="1779150" y="2604263"/>
              <a:chExt cx="3811875" cy="127112"/>
            </a:xfrm>
          </p:grpSpPr>
          <p:sp>
            <p:nvSpPr>
              <p:cNvPr id="275" name="Google Shape;275;p1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276" name="Google Shape;276;p1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12"/>
            <p:cNvGrpSpPr/>
            <p:nvPr/>
          </p:nvGrpSpPr>
          <p:grpSpPr>
            <a:xfrm flipH="1">
              <a:off x="5898326" y="1789183"/>
              <a:ext cx="1567047" cy="45661"/>
              <a:chOff x="1754675" y="2566652"/>
              <a:chExt cx="1945675" cy="56700"/>
            </a:xfrm>
          </p:grpSpPr>
          <p:cxnSp>
            <p:nvCxnSpPr>
              <p:cNvPr id="278" name="Google Shape;278;p12"/>
              <p:cNvCxnSpPr/>
              <p:nvPr/>
            </p:nvCxnSpPr>
            <p:spPr>
              <a:xfrm>
                <a:off x="1754675" y="2595002"/>
                <a:ext cx="1896000" cy="0"/>
              </a:xfrm>
              <a:prstGeom prst="straightConnector1">
                <a:avLst/>
              </a:prstGeom>
              <a:noFill/>
              <a:ln cap="flat" cmpd="sng" w="9525">
                <a:solidFill>
                  <a:schemeClr val="dk1"/>
                </a:solidFill>
                <a:prstDash val="solid"/>
                <a:round/>
                <a:headEnd len="sm" w="sm" type="none"/>
                <a:tailEnd len="sm" w="sm" type="none"/>
              </a:ln>
            </p:spPr>
          </p:cxnSp>
          <p:sp>
            <p:nvSpPr>
              <p:cNvPr id="279" name="Google Shape;279;p12"/>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p12"/>
            <p:cNvGrpSpPr/>
            <p:nvPr/>
          </p:nvGrpSpPr>
          <p:grpSpPr>
            <a:xfrm flipH="1">
              <a:off x="5477439" y="1987639"/>
              <a:ext cx="1561280" cy="136187"/>
              <a:chOff x="1754675" y="2824000"/>
              <a:chExt cx="4728285" cy="412439"/>
            </a:xfrm>
          </p:grpSpPr>
          <p:sp>
            <p:nvSpPr>
              <p:cNvPr id="281" name="Google Shape;281;p1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282" name="Google Shape;282;p1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12"/>
            <p:cNvGrpSpPr/>
            <p:nvPr/>
          </p:nvGrpSpPr>
          <p:grpSpPr>
            <a:xfrm flipH="1">
              <a:off x="6361172" y="1590767"/>
              <a:ext cx="3010303" cy="45661"/>
              <a:chOff x="631564" y="2679979"/>
              <a:chExt cx="3737650" cy="56700"/>
            </a:xfrm>
          </p:grpSpPr>
          <p:cxnSp>
            <p:nvCxnSpPr>
              <p:cNvPr id="284" name="Google Shape;284;p12"/>
              <p:cNvCxnSpPr/>
              <p:nvPr/>
            </p:nvCxnSpPr>
            <p:spPr>
              <a:xfrm>
                <a:off x="631564" y="2708329"/>
                <a:ext cx="3687900" cy="0"/>
              </a:xfrm>
              <a:prstGeom prst="straightConnector1">
                <a:avLst/>
              </a:prstGeom>
              <a:noFill/>
              <a:ln cap="flat" cmpd="sng" w="9525">
                <a:solidFill>
                  <a:schemeClr val="dk1"/>
                </a:solidFill>
                <a:prstDash val="solid"/>
                <a:round/>
                <a:headEnd len="sm" w="sm" type="none"/>
                <a:tailEnd len="sm" w="sm" type="none"/>
              </a:ln>
            </p:spPr>
          </p:cxnSp>
          <p:sp>
            <p:nvSpPr>
              <p:cNvPr id="285" name="Google Shape;285;p12"/>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6" name="Google Shape;286;p12"/>
          <p:cNvSpPr/>
          <p:nvPr/>
        </p:nvSpPr>
        <p:spPr>
          <a:xfrm rot="10800000">
            <a:off x="-876276"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7" name="Google Shape;287;p12"/>
          <p:cNvGrpSpPr/>
          <p:nvPr/>
        </p:nvGrpSpPr>
        <p:grpSpPr>
          <a:xfrm>
            <a:off x="-1205775" y="-700418"/>
            <a:ext cx="11406422" cy="6958609"/>
            <a:chOff x="-1205775" y="-700418"/>
            <a:chExt cx="11406422" cy="6958609"/>
          </a:xfrm>
        </p:grpSpPr>
        <p:sp>
          <p:nvSpPr>
            <p:cNvPr id="288" name="Google Shape;288;p12"/>
            <p:cNvSpPr/>
            <p:nvPr/>
          </p:nvSpPr>
          <p:spPr>
            <a:xfrm rot="10800000">
              <a:off x="-1205775" y="-700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2"/>
            <p:cNvSpPr/>
            <p:nvPr/>
          </p:nvSpPr>
          <p:spPr>
            <a:xfrm>
              <a:off x="7395375" y="472078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0" name="Shape 290"/>
        <p:cNvGrpSpPr/>
        <p:nvPr/>
      </p:nvGrpSpPr>
      <p:grpSpPr>
        <a:xfrm>
          <a:off x="0" y="0"/>
          <a:ext cx="0" cy="0"/>
          <a:chOff x="0" y="0"/>
          <a:chExt cx="0" cy="0"/>
        </a:xfrm>
      </p:grpSpPr>
      <p:grpSp>
        <p:nvGrpSpPr>
          <p:cNvPr id="291" name="Google Shape;291;p13"/>
          <p:cNvGrpSpPr/>
          <p:nvPr/>
        </p:nvGrpSpPr>
        <p:grpSpPr>
          <a:xfrm>
            <a:off x="-10" y="-1009617"/>
            <a:ext cx="9640083" cy="7443072"/>
            <a:chOff x="-10" y="-1009617"/>
            <a:chExt cx="9640083" cy="7443072"/>
          </a:xfrm>
        </p:grpSpPr>
        <p:sp>
          <p:nvSpPr>
            <p:cNvPr id="292" name="Google Shape;292;p13"/>
            <p:cNvSpPr/>
            <p:nvPr/>
          </p:nvSpPr>
          <p:spPr>
            <a:xfrm rot="10800000">
              <a:off x="6119674" y="-100961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3"/>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3"/>
            <p:cNvSpPr/>
            <p:nvPr/>
          </p:nvSpPr>
          <p:spPr>
            <a:xfrm flipH="1">
              <a:off x="-10" y="45220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p13"/>
          <p:cNvGrpSpPr/>
          <p:nvPr/>
        </p:nvGrpSpPr>
        <p:grpSpPr>
          <a:xfrm>
            <a:off x="2503206" y="5"/>
            <a:ext cx="7007334" cy="4699016"/>
            <a:chOff x="2503206" y="5"/>
            <a:chExt cx="7007334" cy="4699016"/>
          </a:xfrm>
        </p:grpSpPr>
        <p:grpSp>
          <p:nvGrpSpPr>
            <p:cNvPr id="296" name="Google Shape;296;p13"/>
            <p:cNvGrpSpPr/>
            <p:nvPr/>
          </p:nvGrpSpPr>
          <p:grpSpPr>
            <a:xfrm>
              <a:off x="2503206" y="5"/>
              <a:ext cx="5597879" cy="4699016"/>
              <a:chOff x="2503206" y="5"/>
              <a:chExt cx="5597879" cy="4699016"/>
            </a:xfrm>
          </p:grpSpPr>
          <p:sp>
            <p:nvSpPr>
              <p:cNvPr id="297" name="Google Shape;297;p13"/>
              <p:cNvSpPr/>
              <p:nvPr/>
            </p:nvSpPr>
            <p:spPr>
              <a:xfrm flipH="1">
                <a:off x="250320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3"/>
              <p:cNvSpPr/>
              <p:nvPr/>
            </p:nvSpPr>
            <p:spPr>
              <a:xfrm flipH="1">
                <a:off x="6868745" y="4467026"/>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 name="Google Shape;299;p13"/>
            <p:cNvGrpSpPr/>
            <p:nvPr/>
          </p:nvGrpSpPr>
          <p:grpSpPr>
            <a:xfrm>
              <a:off x="7937781" y="5"/>
              <a:ext cx="1572759" cy="183531"/>
              <a:chOff x="7937781" y="5"/>
              <a:chExt cx="1572759" cy="183531"/>
            </a:xfrm>
          </p:grpSpPr>
          <p:sp>
            <p:nvSpPr>
              <p:cNvPr id="300" name="Google Shape;300;p13"/>
              <p:cNvSpPr/>
              <p:nvPr/>
            </p:nvSpPr>
            <p:spPr>
              <a:xfrm>
                <a:off x="850375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3"/>
              <p:cNvSpPr/>
              <p:nvPr/>
            </p:nvSpPr>
            <p:spPr>
              <a:xfrm>
                <a:off x="7937781"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02" name="Google Shape;302;p13"/>
          <p:cNvGrpSpPr/>
          <p:nvPr/>
        </p:nvGrpSpPr>
        <p:grpSpPr>
          <a:xfrm>
            <a:off x="-1320285" y="-2292139"/>
            <a:ext cx="12455532" cy="9684964"/>
            <a:chOff x="-1320285" y="-2292139"/>
            <a:chExt cx="12455532" cy="9684964"/>
          </a:xfrm>
        </p:grpSpPr>
        <p:sp>
          <p:nvSpPr>
            <p:cNvPr id="303" name="Google Shape;303;p13"/>
            <p:cNvSpPr/>
            <p:nvPr/>
          </p:nvSpPr>
          <p:spPr>
            <a:xfrm flipH="1">
              <a:off x="6019840" y="4375286"/>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3"/>
            <p:cNvSpPr/>
            <p:nvPr/>
          </p:nvSpPr>
          <p:spPr>
            <a:xfrm flipH="1" rot="10800000">
              <a:off x="-1320285" y="-22921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3"/>
            <p:cNvSpPr/>
            <p:nvPr/>
          </p:nvSpPr>
          <p:spPr>
            <a:xfrm>
              <a:off x="-432453" y="499203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 name="Google Shape;306;p13"/>
          <p:cNvSpPr txBox="1"/>
          <p:nvPr>
            <p:ph type="title"/>
          </p:nvPr>
        </p:nvSpPr>
        <p:spPr>
          <a:xfrm>
            <a:off x="1768550" y="1636650"/>
            <a:ext cx="5607000" cy="187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5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307" name="Google Shape;307;p13"/>
          <p:cNvGrpSpPr/>
          <p:nvPr/>
        </p:nvGrpSpPr>
        <p:grpSpPr>
          <a:xfrm>
            <a:off x="-1892403" y="831972"/>
            <a:ext cx="12928869" cy="3635055"/>
            <a:chOff x="-1892403" y="831972"/>
            <a:chExt cx="12928869" cy="3635055"/>
          </a:xfrm>
        </p:grpSpPr>
        <p:grpSp>
          <p:nvGrpSpPr>
            <p:cNvPr id="308" name="Google Shape;308;p13"/>
            <p:cNvGrpSpPr/>
            <p:nvPr/>
          </p:nvGrpSpPr>
          <p:grpSpPr>
            <a:xfrm flipH="1">
              <a:off x="7436679" y="831972"/>
              <a:ext cx="3599787" cy="1044105"/>
              <a:chOff x="-1431671" y="656497"/>
              <a:chExt cx="3599787" cy="1044105"/>
            </a:xfrm>
          </p:grpSpPr>
          <p:grpSp>
            <p:nvGrpSpPr>
              <p:cNvPr id="309" name="Google Shape;309;p13"/>
              <p:cNvGrpSpPr/>
              <p:nvPr/>
            </p:nvGrpSpPr>
            <p:grpSpPr>
              <a:xfrm>
                <a:off x="-368508" y="1432869"/>
                <a:ext cx="1567047" cy="45661"/>
                <a:chOff x="1754675" y="2661275"/>
                <a:chExt cx="1945675" cy="56700"/>
              </a:xfrm>
            </p:grpSpPr>
            <p:cxnSp>
              <p:nvCxnSpPr>
                <p:cNvPr id="310" name="Google Shape;310;p13"/>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311" name="Google Shape;311;p1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13"/>
              <p:cNvGrpSpPr/>
              <p:nvPr/>
            </p:nvGrpSpPr>
            <p:grpSpPr>
              <a:xfrm>
                <a:off x="-766480" y="1564414"/>
                <a:ext cx="1561280" cy="136187"/>
                <a:chOff x="1754675" y="2824000"/>
                <a:chExt cx="4728285" cy="412439"/>
              </a:xfrm>
            </p:grpSpPr>
            <p:sp>
              <p:nvSpPr>
                <p:cNvPr id="313" name="Google Shape;313;p1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314" name="Google Shape;314;p1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 name="Google Shape;315;p13"/>
              <p:cNvGrpSpPr/>
              <p:nvPr/>
            </p:nvGrpSpPr>
            <p:grpSpPr>
              <a:xfrm>
                <a:off x="-1431671" y="1201089"/>
                <a:ext cx="3070084" cy="102363"/>
                <a:chOff x="1779150" y="2604263"/>
                <a:chExt cx="3811875" cy="127112"/>
              </a:xfrm>
            </p:grpSpPr>
            <p:sp>
              <p:nvSpPr>
                <p:cNvPr id="316" name="Google Shape;316;p1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317" name="Google Shape;317;p1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 name="Google Shape;318;p13"/>
              <p:cNvGrpSpPr/>
              <p:nvPr/>
            </p:nvGrpSpPr>
            <p:grpSpPr>
              <a:xfrm>
                <a:off x="-856941" y="773806"/>
                <a:ext cx="2877996" cy="223763"/>
                <a:chOff x="1748550" y="2064750"/>
                <a:chExt cx="3573375" cy="277863"/>
              </a:xfrm>
            </p:grpSpPr>
            <p:sp>
              <p:nvSpPr>
                <p:cNvPr id="319" name="Google Shape;319;p13"/>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320" name="Google Shape;320;p13"/>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 name="Google Shape;321;p13"/>
              <p:cNvGrpSpPr/>
              <p:nvPr/>
            </p:nvGrpSpPr>
            <p:grpSpPr>
              <a:xfrm>
                <a:off x="-856882" y="656497"/>
                <a:ext cx="2430997" cy="185534"/>
                <a:chOff x="1748547" y="1392116"/>
                <a:chExt cx="5911958" cy="451312"/>
              </a:xfrm>
            </p:grpSpPr>
            <p:sp>
              <p:nvSpPr>
                <p:cNvPr id="322" name="Google Shape;322;p1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323" name="Google Shape;323;p1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 name="Google Shape;324;p13"/>
              <p:cNvGrpSpPr/>
              <p:nvPr/>
            </p:nvGrpSpPr>
            <p:grpSpPr>
              <a:xfrm>
                <a:off x="-842187" y="1064765"/>
                <a:ext cx="3010303" cy="45661"/>
                <a:chOff x="1766900" y="2869225"/>
                <a:chExt cx="3737650" cy="56700"/>
              </a:xfrm>
            </p:grpSpPr>
            <p:cxnSp>
              <p:nvCxnSpPr>
                <p:cNvPr id="325" name="Google Shape;325;p13"/>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326" name="Google Shape;326;p1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7" name="Google Shape;327;p13"/>
            <p:cNvGrpSpPr/>
            <p:nvPr/>
          </p:nvGrpSpPr>
          <p:grpSpPr>
            <a:xfrm>
              <a:off x="-1892403" y="3926965"/>
              <a:ext cx="3427062" cy="540062"/>
              <a:chOff x="-1366378" y="3596315"/>
              <a:chExt cx="3427062" cy="540062"/>
            </a:xfrm>
          </p:grpSpPr>
          <p:grpSp>
            <p:nvGrpSpPr>
              <p:cNvPr id="328" name="Google Shape;328;p13"/>
              <p:cNvGrpSpPr/>
              <p:nvPr/>
            </p:nvGrpSpPr>
            <p:grpSpPr>
              <a:xfrm>
                <a:off x="-1366378" y="4034014"/>
                <a:ext cx="3070084" cy="102363"/>
                <a:chOff x="1779150" y="2604263"/>
                <a:chExt cx="3811875" cy="127112"/>
              </a:xfrm>
            </p:grpSpPr>
            <p:sp>
              <p:nvSpPr>
                <p:cNvPr id="329" name="Google Shape;329;p1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330" name="Google Shape;330;p1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 name="Google Shape;331;p13"/>
              <p:cNvGrpSpPr/>
              <p:nvPr/>
            </p:nvGrpSpPr>
            <p:grpSpPr>
              <a:xfrm flipH="1">
                <a:off x="-949619" y="3596315"/>
                <a:ext cx="3010303" cy="380662"/>
                <a:chOff x="5446772" y="1743165"/>
                <a:chExt cx="3010303" cy="380662"/>
              </a:xfrm>
            </p:grpSpPr>
            <p:grpSp>
              <p:nvGrpSpPr>
                <p:cNvPr id="332" name="Google Shape;332;p13"/>
                <p:cNvGrpSpPr/>
                <p:nvPr/>
              </p:nvGrpSpPr>
              <p:grpSpPr>
                <a:xfrm flipH="1">
                  <a:off x="5898326" y="1865382"/>
                  <a:ext cx="1567047" cy="45661"/>
                  <a:chOff x="1754675" y="2661275"/>
                  <a:chExt cx="1945675" cy="56700"/>
                </a:xfrm>
              </p:grpSpPr>
              <p:cxnSp>
                <p:nvCxnSpPr>
                  <p:cNvPr id="333" name="Google Shape;333;p13"/>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334" name="Google Shape;334;p1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13"/>
                <p:cNvGrpSpPr/>
                <p:nvPr/>
              </p:nvGrpSpPr>
              <p:grpSpPr>
                <a:xfrm flipH="1">
                  <a:off x="5477439" y="1987639"/>
                  <a:ext cx="1561280" cy="136187"/>
                  <a:chOff x="1754675" y="2824000"/>
                  <a:chExt cx="4728285" cy="412439"/>
                </a:xfrm>
              </p:grpSpPr>
              <p:sp>
                <p:nvSpPr>
                  <p:cNvPr id="336" name="Google Shape;336;p1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337" name="Google Shape;337;p1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 name="Google Shape;338;p13"/>
                <p:cNvGrpSpPr/>
                <p:nvPr/>
              </p:nvGrpSpPr>
              <p:grpSpPr>
                <a:xfrm flipH="1">
                  <a:off x="5446772" y="1743165"/>
                  <a:ext cx="3010303" cy="45661"/>
                  <a:chOff x="1766900" y="2869225"/>
                  <a:chExt cx="3737650" cy="56700"/>
                </a:xfrm>
              </p:grpSpPr>
              <p:cxnSp>
                <p:nvCxnSpPr>
                  <p:cNvPr id="339" name="Google Shape;339;p13"/>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340" name="Google Shape;340;p1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41" name="Shape 341"/>
        <p:cNvGrpSpPr/>
        <p:nvPr/>
      </p:nvGrpSpPr>
      <p:grpSpPr>
        <a:xfrm>
          <a:off x="0" y="0"/>
          <a:ext cx="0" cy="0"/>
          <a:chOff x="0" y="0"/>
          <a:chExt cx="0" cy="0"/>
        </a:xfrm>
      </p:grpSpPr>
      <p:grpSp>
        <p:nvGrpSpPr>
          <p:cNvPr id="342" name="Google Shape;342;p14"/>
          <p:cNvGrpSpPr/>
          <p:nvPr/>
        </p:nvGrpSpPr>
        <p:grpSpPr>
          <a:xfrm>
            <a:off x="-10" y="-1658067"/>
            <a:ext cx="9294978" cy="7822922"/>
            <a:chOff x="-10" y="-1658067"/>
            <a:chExt cx="9294978" cy="7822922"/>
          </a:xfrm>
        </p:grpSpPr>
        <p:sp>
          <p:nvSpPr>
            <p:cNvPr id="343" name="Google Shape;343;p14"/>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4"/>
            <p:cNvSpPr/>
            <p:nvPr/>
          </p:nvSpPr>
          <p:spPr>
            <a:xfrm flipH="1">
              <a:off x="-10" y="42534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4"/>
            <p:cNvSpPr/>
            <p:nvPr/>
          </p:nvSpPr>
          <p:spPr>
            <a:xfrm rot="10800000">
              <a:off x="3765449" y="-165806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 name="Google Shape;346;p14"/>
          <p:cNvGrpSpPr/>
          <p:nvPr/>
        </p:nvGrpSpPr>
        <p:grpSpPr>
          <a:xfrm>
            <a:off x="214581" y="-8"/>
            <a:ext cx="1593209" cy="183531"/>
            <a:chOff x="385056" y="-8"/>
            <a:chExt cx="1593209" cy="183531"/>
          </a:xfrm>
        </p:grpSpPr>
        <p:sp>
          <p:nvSpPr>
            <p:cNvPr id="347" name="Google Shape;347;p14"/>
            <p:cNvSpPr/>
            <p:nvPr/>
          </p:nvSpPr>
          <p:spPr>
            <a:xfrm flipH="1">
              <a:off x="385056"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4"/>
            <p:cNvSpPr/>
            <p:nvPr/>
          </p:nvSpPr>
          <p:spPr>
            <a:xfrm flipH="1">
              <a:off x="9714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 name="Google Shape;349;p14"/>
          <p:cNvGrpSpPr/>
          <p:nvPr/>
        </p:nvGrpSpPr>
        <p:grpSpPr>
          <a:xfrm>
            <a:off x="-641180" y="447742"/>
            <a:ext cx="10174670" cy="4695754"/>
            <a:chOff x="-641180" y="447742"/>
            <a:chExt cx="10174670" cy="4695754"/>
          </a:xfrm>
        </p:grpSpPr>
        <p:sp>
          <p:nvSpPr>
            <p:cNvPr id="350" name="Google Shape;350;p14"/>
            <p:cNvSpPr/>
            <p:nvPr/>
          </p:nvSpPr>
          <p:spPr>
            <a:xfrm>
              <a:off x="8526706" y="4477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4"/>
            <p:cNvSpPr/>
            <p:nvPr/>
          </p:nvSpPr>
          <p:spPr>
            <a:xfrm flipH="1">
              <a:off x="6924920"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4"/>
            <p:cNvSpPr/>
            <p:nvPr/>
          </p:nvSpPr>
          <p:spPr>
            <a:xfrm>
              <a:off x="-641180"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 name="Google Shape;353;p14"/>
          <p:cNvSpPr txBox="1"/>
          <p:nvPr>
            <p:ph type="title"/>
          </p:nvPr>
        </p:nvSpPr>
        <p:spPr>
          <a:xfrm>
            <a:off x="1419900" y="3055775"/>
            <a:ext cx="63042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54" name="Google Shape;354;p14"/>
          <p:cNvSpPr txBox="1"/>
          <p:nvPr>
            <p:ph idx="1" type="subTitle"/>
          </p:nvPr>
        </p:nvSpPr>
        <p:spPr>
          <a:xfrm>
            <a:off x="1419900" y="1081900"/>
            <a:ext cx="6304200" cy="1863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355" name="Google Shape;355;p14"/>
          <p:cNvGrpSpPr/>
          <p:nvPr/>
        </p:nvGrpSpPr>
        <p:grpSpPr>
          <a:xfrm>
            <a:off x="-689412" y="-1311142"/>
            <a:ext cx="10419597" cy="8141306"/>
            <a:chOff x="-689412" y="-1311142"/>
            <a:chExt cx="10419597" cy="8141306"/>
          </a:xfrm>
        </p:grpSpPr>
        <p:sp>
          <p:nvSpPr>
            <p:cNvPr id="356" name="Google Shape;356;p14"/>
            <p:cNvSpPr/>
            <p:nvPr/>
          </p:nvSpPr>
          <p:spPr>
            <a:xfrm rot="10800000">
              <a:off x="6315079"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4"/>
            <p:cNvSpPr/>
            <p:nvPr/>
          </p:nvSpPr>
          <p:spPr>
            <a:xfrm>
              <a:off x="-3" y="47535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4"/>
            <p:cNvSpPr/>
            <p:nvPr/>
          </p:nvSpPr>
          <p:spPr>
            <a:xfrm rot="10800000">
              <a:off x="-689412" y="-8181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4"/>
            <p:cNvSpPr/>
            <p:nvPr/>
          </p:nvSpPr>
          <p:spPr>
            <a:xfrm>
              <a:off x="6924913" y="4604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0" name="Shape 360"/>
        <p:cNvGrpSpPr/>
        <p:nvPr/>
      </p:nvGrpSpPr>
      <p:grpSpPr>
        <a:xfrm>
          <a:off x="0" y="0"/>
          <a:ext cx="0" cy="0"/>
          <a:chOff x="0" y="0"/>
          <a:chExt cx="0" cy="0"/>
        </a:xfrm>
      </p:grpSpPr>
      <p:sp>
        <p:nvSpPr>
          <p:cNvPr id="361" name="Google Shape;361;p15"/>
          <p:cNvSpPr/>
          <p:nvPr>
            <p:ph idx="2" type="pic"/>
          </p:nvPr>
        </p:nvSpPr>
        <p:spPr>
          <a:xfrm>
            <a:off x="0" y="0"/>
            <a:ext cx="9144000" cy="5143500"/>
          </a:xfrm>
          <a:prstGeom prst="rect">
            <a:avLst/>
          </a:prstGeom>
          <a:noFill/>
          <a:ln>
            <a:noFill/>
          </a:ln>
        </p:spPr>
      </p:sp>
      <p:sp>
        <p:nvSpPr>
          <p:cNvPr id="362" name="Google Shape;362;p15"/>
          <p:cNvSpPr txBox="1"/>
          <p:nvPr>
            <p:ph type="title"/>
          </p:nvPr>
        </p:nvSpPr>
        <p:spPr>
          <a:xfrm>
            <a:off x="720000" y="4014450"/>
            <a:ext cx="7704000" cy="5727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3500"/>
              <a:buFont typeface="Poppins ExtraBold"/>
              <a:buNone/>
              <a:defRPr b="0">
                <a:latin typeface="Poppins ExtraBold"/>
                <a:ea typeface="Poppins ExtraBold"/>
                <a:cs typeface="Poppins ExtraBold"/>
                <a:sym typeface="Poppins ExtraBold"/>
              </a:defRPr>
            </a:lvl2pPr>
            <a:lvl3pPr lvl="2" algn="ctr">
              <a:lnSpc>
                <a:spcPct val="100000"/>
              </a:lnSpc>
              <a:spcBef>
                <a:spcPts val="0"/>
              </a:spcBef>
              <a:spcAft>
                <a:spcPts val="0"/>
              </a:spcAft>
              <a:buSzPts val="3500"/>
              <a:buFont typeface="Poppins ExtraBold"/>
              <a:buNone/>
              <a:defRPr b="0">
                <a:latin typeface="Poppins ExtraBold"/>
                <a:ea typeface="Poppins ExtraBold"/>
                <a:cs typeface="Poppins ExtraBold"/>
                <a:sym typeface="Poppins ExtraBold"/>
              </a:defRPr>
            </a:lvl3pPr>
            <a:lvl4pPr lvl="3" algn="ctr">
              <a:lnSpc>
                <a:spcPct val="100000"/>
              </a:lnSpc>
              <a:spcBef>
                <a:spcPts val="0"/>
              </a:spcBef>
              <a:spcAft>
                <a:spcPts val="0"/>
              </a:spcAft>
              <a:buSzPts val="3500"/>
              <a:buFont typeface="Poppins ExtraBold"/>
              <a:buNone/>
              <a:defRPr b="0">
                <a:latin typeface="Poppins ExtraBold"/>
                <a:ea typeface="Poppins ExtraBold"/>
                <a:cs typeface="Poppins ExtraBold"/>
                <a:sym typeface="Poppins ExtraBold"/>
              </a:defRPr>
            </a:lvl4pPr>
            <a:lvl5pPr lvl="4" algn="ctr">
              <a:lnSpc>
                <a:spcPct val="100000"/>
              </a:lnSpc>
              <a:spcBef>
                <a:spcPts val="0"/>
              </a:spcBef>
              <a:spcAft>
                <a:spcPts val="0"/>
              </a:spcAft>
              <a:buSzPts val="3500"/>
              <a:buFont typeface="Poppins ExtraBold"/>
              <a:buNone/>
              <a:defRPr b="0">
                <a:latin typeface="Poppins ExtraBold"/>
                <a:ea typeface="Poppins ExtraBold"/>
                <a:cs typeface="Poppins ExtraBold"/>
                <a:sym typeface="Poppins ExtraBold"/>
              </a:defRPr>
            </a:lvl5pPr>
            <a:lvl6pPr lvl="5" algn="ctr">
              <a:lnSpc>
                <a:spcPct val="100000"/>
              </a:lnSpc>
              <a:spcBef>
                <a:spcPts val="0"/>
              </a:spcBef>
              <a:spcAft>
                <a:spcPts val="0"/>
              </a:spcAft>
              <a:buSzPts val="3500"/>
              <a:buFont typeface="Poppins ExtraBold"/>
              <a:buNone/>
              <a:defRPr b="0">
                <a:latin typeface="Poppins ExtraBold"/>
                <a:ea typeface="Poppins ExtraBold"/>
                <a:cs typeface="Poppins ExtraBold"/>
                <a:sym typeface="Poppins ExtraBold"/>
              </a:defRPr>
            </a:lvl6pPr>
            <a:lvl7pPr lvl="6" algn="ctr">
              <a:lnSpc>
                <a:spcPct val="100000"/>
              </a:lnSpc>
              <a:spcBef>
                <a:spcPts val="0"/>
              </a:spcBef>
              <a:spcAft>
                <a:spcPts val="0"/>
              </a:spcAft>
              <a:buSzPts val="3500"/>
              <a:buFont typeface="Poppins ExtraBold"/>
              <a:buNone/>
              <a:defRPr b="0">
                <a:latin typeface="Poppins ExtraBold"/>
                <a:ea typeface="Poppins ExtraBold"/>
                <a:cs typeface="Poppins ExtraBold"/>
                <a:sym typeface="Poppins ExtraBold"/>
              </a:defRPr>
            </a:lvl7pPr>
            <a:lvl8pPr lvl="7" algn="ctr">
              <a:lnSpc>
                <a:spcPct val="100000"/>
              </a:lnSpc>
              <a:spcBef>
                <a:spcPts val="0"/>
              </a:spcBef>
              <a:spcAft>
                <a:spcPts val="0"/>
              </a:spcAft>
              <a:buSzPts val="3500"/>
              <a:buFont typeface="Poppins ExtraBold"/>
              <a:buNone/>
              <a:defRPr b="0">
                <a:latin typeface="Poppins ExtraBold"/>
                <a:ea typeface="Poppins ExtraBold"/>
                <a:cs typeface="Poppins ExtraBold"/>
                <a:sym typeface="Poppins ExtraBold"/>
              </a:defRPr>
            </a:lvl8pPr>
            <a:lvl9pPr lvl="8" algn="ctr">
              <a:lnSpc>
                <a:spcPct val="100000"/>
              </a:lnSpc>
              <a:spcBef>
                <a:spcPts val="0"/>
              </a:spcBef>
              <a:spcAft>
                <a:spcPts val="0"/>
              </a:spcAft>
              <a:buSzPts val="3500"/>
              <a:buFont typeface="Poppins ExtraBold"/>
              <a:buNone/>
              <a:defRPr b="0">
                <a:latin typeface="Poppins ExtraBold"/>
                <a:ea typeface="Poppins ExtraBold"/>
                <a:cs typeface="Poppins ExtraBold"/>
                <a:sym typeface="Poppi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63" name="Shape 363"/>
        <p:cNvGrpSpPr/>
        <p:nvPr/>
      </p:nvGrpSpPr>
      <p:grpSpPr>
        <a:xfrm>
          <a:off x="0" y="0"/>
          <a:ext cx="0" cy="0"/>
          <a:chOff x="0" y="0"/>
          <a:chExt cx="0" cy="0"/>
        </a:xfrm>
      </p:grpSpPr>
      <p:sp>
        <p:nvSpPr>
          <p:cNvPr id="364" name="Google Shape;364;p16"/>
          <p:cNvSpPr txBox="1"/>
          <p:nvPr>
            <p:ph type="title"/>
          </p:nvPr>
        </p:nvSpPr>
        <p:spPr>
          <a:xfrm>
            <a:off x="1103225" y="1490900"/>
            <a:ext cx="3169200" cy="165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5" name="Google Shape;365;p16"/>
          <p:cNvSpPr txBox="1"/>
          <p:nvPr>
            <p:ph idx="1" type="subTitle"/>
          </p:nvPr>
        </p:nvSpPr>
        <p:spPr>
          <a:xfrm>
            <a:off x="1103225" y="3187975"/>
            <a:ext cx="3169200" cy="77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6" name="Google Shape;366;p16"/>
          <p:cNvSpPr/>
          <p:nvPr>
            <p:ph idx="2" type="pic"/>
          </p:nvPr>
        </p:nvSpPr>
        <p:spPr>
          <a:xfrm>
            <a:off x="4272425" y="613850"/>
            <a:ext cx="3768300" cy="3796800"/>
          </a:xfrm>
          <a:prstGeom prst="rect">
            <a:avLst/>
          </a:prstGeom>
          <a:noFill/>
          <a:ln>
            <a:noFill/>
          </a:ln>
        </p:spPr>
      </p:sp>
      <p:grpSp>
        <p:nvGrpSpPr>
          <p:cNvPr id="367" name="Google Shape;367;p16"/>
          <p:cNvGrpSpPr/>
          <p:nvPr/>
        </p:nvGrpSpPr>
        <p:grpSpPr>
          <a:xfrm flipH="1" rot="10800000">
            <a:off x="-1536301" y="-1730518"/>
            <a:ext cx="10804826" cy="8381753"/>
            <a:chOff x="-1589201" y="-1194493"/>
            <a:chExt cx="10804826" cy="8381753"/>
          </a:xfrm>
        </p:grpSpPr>
        <p:sp>
          <p:nvSpPr>
            <p:cNvPr id="368" name="Google Shape;368;p16"/>
            <p:cNvSpPr/>
            <p:nvPr/>
          </p:nvSpPr>
          <p:spPr>
            <a:xfrm flipH="1" rot="10800000">
              <a:off x="-79353" y="-11944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6"/>
            <p:cNvSpPr/>
            <p:nvPr/>
          </p:nvSpPr>
          <p:spPr>
            <a:xfrm>
              <a:off x="-1589201" y="48181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0" name="Google Shape;370;p16"/>
          <p:cNvSpPr/>
          <p:nvPr/>
        </p:nvSpPr>
        <p:spPr>
          <a:xfrm flipH="1" rot="10800000">
            <a:off x="6778074" y="487648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6"/>
          <p:cNvSpPr/>
          <p:nvPr/>
        </p:nvSpPr>
        <p:spPr>
          <a:xfrm>
            <a:off x="7378450" y="429690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16"/>
          <p:cNvGrpSpPr/>
          <p:nvPr/>
        </p:nvGrpSpPr>
        <p:grpSpPr>
          <a:xfrm flipH="1">
            <a:off x="-1397466" y="738795"/>
            <a:ext cx="3010303" cy="380662"/>
            <a:chOff x="5446772" y="1743165"/>
            <a:chExt cx="3010303" cy="380662"/>
          </a:xfrm>
        </p:grpSpPr>
        <p:grpSp>
          <p:nvGrpSpPr>
            <p:cNvPr id="373" name="Google Shape;373;p16"/>
            <p:cNvGrpSpPr/>
            <p:nvPr/>
          </p:nvGrpSpPr>
          <p:grpSpPr>
            <a:xfrm flipH="1">
              <a:off x="5898326" y="1865382"/>
              <a:ext cx="1567047" cy="45661"/>
              <a:chOff x="1754675" y="2661275"/>
              <a:chExt cx="1945675" cy="56700"/>
            </a:xfrm>
          </p:grpSpPr>
          <p:cxnSp>
            <p:nvCxnSpPr>
              <p:cNvPr id="374" name="Google Shape;374;p16"/>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375" name="Google Shape;375;p16"/>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 name="Google Shape;376;p16"/>
            <p:cNvGrpSpPr/>
            <p:nvPr/>
          </p:nvGrpSpPr>
          <p:grpSpPr>
            <a:xfrm flipH="1">
              <a:off x="5477439" y="1987639"/>
              <a:ext cx="1561280" cy="136187"/>
              <a:chOff x="1754675" y="2824000"/>
              <a:chExt cx="4728285" cy="412439"/>
            </a:xfrm>
          </p:grpSpPr>
          <p:sp>
            <p:nvSpPr>
              <p:cNvPr id="377" name="Google Shape;377;p16"/>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378" name="Google Shape;378;p16"/>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16"/>
            <p:cNvGrpSpPr/>
            <p:nvPr/>
          </p:nvGrpSpPr>
          <p:grpSpPr>
            <a:xfrm flipH="1">
              <a:off x="5446772" y="1743165"/>
              <a:ext cx="3010303" cy="45661"/>
              <a:chOff x="1766900" y="2869225"/>
              <a:chExt cx="3737650" cy="56700"/>
            </a:xfrm>
          </p:grpSpPr>
          <p:cxnSp>
            <p:nvCxnSpPr>
              <p:cNvPr id="380" name="Google Shape;380;p16"/>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381" name="Google Shape;381;p1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2" name="Shape 382"/>
        <p:cNvGrpSpPr/>
        <p:nvPr/>
      </p:nvGrpSpPr>
      <p:grpSpPr>
        <a:xfrm>
          <a:off x="0" y="0"/>
          <a:ext cx="0" cy="0"/>
          <a:chOff x="0" y="0"/>
          <a:chExt cx="0" cy="0"/>
        </a:xfrm>
      </p:grpSpPr>
      <p:grpSp>
        <p:nvGrpSpPr>
          <p:cNvPr id="383" name="Google Shape;383;p17"/>
          <p:cNvGrpSpPr/>
          <p:nvPr/>
        </p:nvGrpSpPr>
        <p:grpSpPr>
          <a:xfrm flipH="1" rot="10800000">
            <a:off x="-3393" y="-2273838"/>
            <a:ext cx="9804517" cy="8448223"/>
            <a:chOff x="-3393" y="-1706421"/>
            <a:chExt cx="9804517" cy="8448223"/>
          </a:xfrm>
        </p:grpSpPr>
        <p:sp>
          <p:nvSpPr>
            <p:cNvPr id="384" name="Google Shape;384;p17"/>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7"/>
            <p:cNvSpPr/>
            <p:nvPr/>
          </p:nvSpPr>
          <p:spPr>
            <a:xfrm>
              <a:off x="-1" y="379782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7"/>
            <p:cNvSpPr/>
            <p:nvPr/>
          </p:nvSpPr>
          <p:spPr>
            <a:xfrm rot="10800000">
              <a:off x="-3393" y="-170642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17"/>
          <p:cNvSpPr txBox="1"/>
          <p:nvPr>
            <p:ph hasCustomPrompt="1" type="title"/>
          </p:nvPr>
        </p:nvSpPr>
        <p:spPr>
          <a:xfrm>
            <a:off x="3025725" y="1918850"/>
            <a:ext cx="4078800" cy="7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Font typeface="Poppins"/>
              <a:buNone/>
              <a:defRPr sz="5300">
                <a:latin typeface="Poppins"/>
                <a:ea typeface="Poppins"/>
                <a:cs typeface="Poppins"/>
                <a:sym typeface="Poppins"/>
              </a:defRPr>
            </a:lvl1pPr>
            <a:lvl2pPr lvl="1" algn="ctr">
              <a:lnSpc>
                <a:spcPct val="100000"/>
              </a:lnSpc>
              <a:spcBef>
                <a:spcPts val="0"/>
              </a:spcBef>
              <a:spcAft>
                <a:spcPts val="0"/>
              </a:spcAft>
              <a:buSzPts val="9600"/>
              <a:buFont typeface="Poppins"/>
              <a:buNone/>
              <a:defRPr b="0" sz="9600">
                <a:latin typeface="Poppins"/>
                <a:ea typeface="Poppins"/>
                <a:cs typeface="Poppins"/>
                <a:sym typeface="Poppins"/>
              </a:defRPr>
            </a:lvl2pPr>
            <a:lvl3pPr lvl="2" algn="ctr">
              <a:lnSpc>
                <a:spcPct val="100000"/>
              </a:lnSpc>
              <a:spcBef>
                <a:spcPts val="0"/>
              </a:spcBef>
              <a:spcAft>
                <a:spcPts val="0"/>
              </a:spcAft>
              <a:buSzPts val="9600"/>
              <a:buFont typeface="Poppins"/>
              <a:buNone/>
              <a:defRPr b="0" sz="9600">
                <a:latin typeface="Poppins"/>
                <a:ea typeface="Poppins"/>
                <a:cs typeface="Poppins"/>
                <a:sym typeface="Poppins"/>
              </a:defRPr>
            </a:lvl3pPr>
            <a:lvl4pPr lvl="3" algn="ctr">
              <a:lnSpc>
                <a:spcPct val="100000"/>
              </a:lnSpc>
              <a:spcBef>
                <a:spcPts val="0"/>
              </a:spcBef>
              <a:spcAft>
                <a:spcPts val="0"/>
              </a:spcAft>
              <a:buSzPts val="9600"/>
              <a:buFont typeface="Poppins"/>
              <a:buNone/>
              <a:defRPr b="0" sz="9600">
                <a:latin typeface="Poppins"/>
                <a:ea typeface="Poppins"/>
                <a:cs typeface="Poppins"/>
                <a:sym typeface="Poppins"/>
              </a:defRPr>
            </a:lvl4pPr>
            <a:lvl5pPr lvl="4" algn="ctr">
              <a:lnSpc>
                <a:spcPct val="100000"/>
              </a:lnSpc>
              <a:spcBef>
                <a:spcPts val="0"/>
              </a:spcBef>
              <a:spcAft>
                <a:spcPts val="0"/>
              </a:spcAft>
              <a:buSzPts val="9600"/>
              <a:buFont typeface="Poppins"/>
              <a:buNone/>
              <a:defRPr b="0" sz="9600">
                <a:latin typeface="Poppins"/>
                <a:ea typeface="Poppins"/>
                <a:cs typeface="Poppins"/>
                <a:sym typeface="Poppins"/>
              </a:defRPr>
            </a:lvl5pPr>
            <a:lvl6pPr lvl="5" algn="ctr">
              <a:lnSpc>
                <a:spcPct val="100000"/>
              </a:lnSpc>
              <a:spcBef>
                <a:spcPts val="0"/>
              </a:spcBef>
              <a:spcAft>
                <a:spcPts val="0"/>
              </a:spcAft>
              <a:buSzPts val="9600"/>
              <a:buFont typeface="Poppins"/>
              <a:buNone/>
              <a:defRPr b="0" sz="9600">
                <a:latin typeface="Poppins"/>
                <a:ea typeface="Poppins"/>
                <a:cs typeface="Poppins"/>
                <a:sym typeface="Poppins"/>
              </a:defRPr>
            </a:lvl6pPr>
            <a:lvl7pPr lvl="6" algn="ctr">
              <a:lnSpc>
                <a:spcPct val="100000"/>
              </a:lnSpc>
              <a:spcBef>
                <a:spcPts val="0"/>
              </a:spcBef>
              <a:spcAft>
                <a:spcPts val="0"/>
              </a:spcAft>
              <a:buSzPts val="9600"/>
              <a:buFont typeface="Poppins"/>
              <a:buNone/>
              <a:defRPr b="0" sz="9600">
                <a:latin typeface="Poppins"/>
                <a:ea typeface="Poppins"/>
                <a:cs typeface="Poppins"/>
                <a:sym typeface="Poppins"/>
              </a:defRPr>
            </a:lvl7pPr>
            <a:lvl8pPr lvl="7" algn="ctr">
              <a:lnSpc>
                <a:spcPct val="100000"/>
              </a:lnSpc>
              <a:spcBef>
                <a:spcPts val="0"/>
              </a:spcBef>
              <a:spcAft>
                <a:spcPts val="0"/>
              </a:spcAft>
              <a:buSzPts val="9600"/>
              <a:buFont typeface="Poppins"/>
              <a:buNone/>
              <a:defRPr b="0" sz="9600">
                <a:latin typeface="Poppins"/>
                <a:ea typeface="Poppins"/>
                <a:cs typeface="Poppins"/>
                <a:sym typeface="Poppins"/>
              </a:defRPr>
            </a:lvl8pPr>
            <a:lvl9pPr lvl="8" algn="ctr">
              <a:lnSpc>
                <a:spcPct val="100000"/>
              </a:lnSpc>
              <a:spcBef>
                <a:spcPts val="0"/>
              </a:spcBef>
              <a:spcAft>
                <a:spcPts val="0"/>
              </a:spcAft>
              <a:buSzPts val="9600"/>
              <a:buFont typeface="Poppins"/>
              <a:buNone/>
              <a:defRPr b="0" sz="9600">
                <a:latin typeface="Poppins"/>
                <a:ea typeface="Poppins"/>
                <a:cs typeface="Poppins"/>
                <a:sym typeface="Poppins"/>
              </a:defRPr>
            </a:lvl9pPr>
          </a:lstStyle>
          <a:p>
            <a:r>
              <a:t>xx%</a:t>
            </a:r>
          </a:p>
        </p:txBody>
      </p:sp>
      <p:sp>
        <p:nvSpPr>
          <p:cNvPr id="388" name="Google Shape;388;p17"/>
          <p:cNvSpPr txBox="1"/>
          <p:nvPr>
            <p:ph idx="1" type="subTitle"/>
          </p:nvPr>
        </p:nvSpPr>
        <p:spPr>
          <a:xfrm>
            <a:off x="3025725" y="2697650"/>
            <a:ext cx="4078800" cy="4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89" name="Google Shape;389;p17"/>
          <p:cNvGrpSpPr/>
          <p:nvPr/>
        </p:nvGrpSpPr>
        <p:grpSpPr>
          <a:xfrm>
            <a:off x="998171" y="-8"/>
            <a:ext cx="6608794" cy="5143512"/>
            <a:chOff x="998171" y="-8"/>
            <a:chExt cx="6608794" cy="5143512"/>
          </a:xfrm>
        </p:grpSpPr>
        <p:sp>
          <p:nvSpPr>
            <p:cNvPr id="390" name="Google Shape;390;p17"/>
            <p:cNvSpPr/>
            <p:nvPr/>
          </p:nvSpPr>
          <p:spPr>
            <a:xfrm rot="10800000">
              <a:off x="998171" y="487649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7"/>
            <p:cNvSpPr/>
            <p:nvPr/>
          </p:nvSpPr>
          <p:spPr>
            <a:xfrm>
              <a:off x="66001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 name="Google Shape;392;p17"/>
          <p:cNvGrpSpPr/>
          <p:nvPr/>
        </p:nvGrpSpPr>
        <p:grpSpPr>
          <a:xfrm flipH="1" rot="10800000">
            <a:off x="-1443375" y="-2220551"/>
            <a:ext cx="11922622" cy="9653454"/>
            <a:chOff x="-1443375" y="-2964939"/>
            <a:chExt cx="11922622" cy="9653454"/>
          </a:xfrm>
        </p:grpSpPr>
        <p:grpSp>
          <p:nvGrpSpPr>
            <p:cNvPr id="393" name="Google Shape;393;p17"/>
            <p:cNvGrpSpPr/>
            <p:nvPr/>
          </p:nvGrpSpPr>
          <p:grpSpPr>
            <a:xfrm>
              <a:off x="6475250" y="3928475"/>
              <a:ext cx="4003997" cy="2064658"/>
              <a:chOff x="5557850" y="3928475"/>
              <a:chExt cx="4003997" cy="2064658"/>
            </a:xfrm>
          </p:grpSpPr>
          <p:sp>
            <p:nvSpPr>
              <p:cNvPr id="394" name="Google Shape;394;p17"/>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7"/>
              <p:cNvSpPr/>
              <p:nvPr/>
            </p:nvSpPr>
            <p:spPr>
              <a:xfrm>
                <a:off x="5557850" y="3928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 name="Google Shape;396;p17"/>
            <p:cNvGrpSpPr/>
            <p:nvPr/>
          </p:nvGrpSpPr>
          <p:grpSpPr>
            <a:xfrm>
              <a:off x="-1443375" y="3908625"/>
              <a:ext cx="5889466" cy="2779890"/>
              <a:chOff x="-1394450" y="3908625"/>
              <a:chExt cx="5889466" cy="2779890"/>
            </a:xfrm>
          </p:grpSpPr>
          <p:sp>
            <p:nvSpPr>
              <p:cNvPr id="397" name="Google Shape;397;p17"/>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7"/>
              <p:cNvSpPr/>
              <p:nvPr/>
            </p:nvSpPr>
            <p:spPr>
              <a:xfrm>
                <a:off x="-1394450" y="3908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9" name="Google Shape;399;p17"/>
            <p:cNvSpPr/>
            <p:nvPr/>
          </p:nvSpPr>
          <p:spPr>
            <a:xfrm rot="10800000">
              <a:off x="-377487" y="-1412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7"/>
            <p:cNvSpPr/>
            <p:nvPr/>
          </p:nvSpPr>
          <p:spPr>
            <a:xfrm rot="10800000">
              <a:off x="4605266" y="-29649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01" name="Shape 401"/>
        <p:cNvGrpSpPr/>
        <p:nvPr/>
      </p:nvGrpSpPr>
      <p:grpSpPr>
        <a:xfrm>
          <a:off x="0" y="0"/>
          <a:ext cx="0" cy="0"/>
          <a:chOff x="0" y="0"/>
          <a:chExt cx="0" cy="0"/>
        </a:xfrm>
      </p:grpSpPr>
      <p:grpSp>
        <p:nvGrpSpPr>
          <p:cNvPr id="402" name="Google Shape;402;p18"/>
          <p:cNvGrpSpPr/>
          <p:nvPr/>
        </p:nvGrpSpPr>
        <p:grpSpPr>
          <a:xfrm>
            <a:off x="-810334" y="-1436216"/>
            <a:ext cx="10049270" cy="7866187"/>
            <a:chOff x="-810334" y="-1436216"/>
            <a:chExt cx="10049270" cy="7866187"/>
          </a:xfrm>
        </p:grpSpPr>
        <p:sp>
          <p:nvSpPr>
            <p:cNvPr id="403" name="Google Shape;403;p18"/>
            <p:cNvSpPr/>
            <p:nvPr/>
          </p:nvSpPr>
          <p:spPr>
            <a:xfrm rot="10800000">
              <a:off x="-56042" y="-1436216"/>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8"/>
            <p:cNvSpPr/>
            <p:nvPr/>
          </p:nvSpPr>
          <p:spPr>
            <a:xfrm>
              <a:off x="-810334" y="450692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8"/>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 name="Google Shape;406;p18"/>
          <p:cNvGrpSpPr/>
          <p:nvPr/>
        </p:nvGrpSpPr>
        <p:grpSpPr>
          <a:xfrm>
            <a:off x="-483963" y="343842"/>
            <a:ext cx="10364069" cy="4799653"/>
            <a:chOff x="-483963" y="343842"/>
            <a:chExt cx="10364069" cy="4799653"/>
          </a:xfrm>
        </p:grpSpPr>
        <p:sp>
          <p:nvSpPr>
            <p:cNvPr id="407" name="Google Shape;407;p18"/>
            <p:cNvSpPr/>
            <p:nvPr/>
          </p:nvSpPr>
          <p:spPr>
            <a:xfrm flipH="1">
              <a:off x="-483963" y="3438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8"/>
            <p:cNvSpPr/>
            <p:nvPr/>
          </p:nvSpPr>
          <p:spPr>
            <a:xfrm>
              <a:off x="490516" y="4911500"/>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8"/>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 name="Google Shape;410;p18"/>
          <p:cNvSpPr/>
          <p:nvPr/>
        </p:nvSpPr>
        <p:spPr>
          <a:xfrm>
            <a:off x="7423987"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8"/>
          <p:cNvSpPr txBox="1"/>
          <p:nvPr>
            <p:ph type="title"/>
          </p:nvPr>
        </p:nvSpPr>
        <p:spPr>
          <a:xfrm>
            <a:off x="3365094" y="876275"/>
            <a:ext cx="37542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Font typeface="Poppins"/>
              <a:buNone/>
              <a:defRPr sz="3400">
                <a:latin typeface="Poppins"/>
                <a:ea typeface="Poppins"/>
                <a:cs typeface="Poppins"/>
                <a:sym typeface="Poppins"/>
              </a:defRPr>
            </a:lvl1pPr>
            <a:lvl2pPr lvl="1"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p:txBody>
      </p:sp>
      <p:sp>
        <p:nvSpPr>
          <p:cNvPr id="412" name="Google Shape;412;p18"/>
          <p:cNvSpPr txBox="1"/>
          <p:nvPr>
            <p:ph idx="1" type="subTitle"/>
          </p:nvPr>
        </p:nvSpPr>
        <p:spPr>
          <a:xfrm>
            <a:off x="3365094" y="1492766"/>
            <a:ext cx="3754200" cy="4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13" name="Google Shape;413;p18"/>
          <p:cNvSpPr txBox="1"/>
          <p:nvPr>
            <p:ph idx="2" type="title"/>
          </p:nvPr>
        </p:nvSpPr>
        <p:spPr>
          <a:xfrm>
            <a:off x="3365094" y="2041118"/>
            <a:ext cx="37542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Font typeface="Poppins"/>
              <a:buNone/>
              <a:defRPr sz="3400">
                <a:latin typeface="Poppins"/>
                <a:ea typeface="Poppins"/>
                <a:cs typeface="Poppins"/>
                <a:sym typeface="Poppins"/>
              </a:defRPr>
            </a:lvl1pPr>
            <a:lvl2pPr lvl="1"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p:txBody>
      </p:sp>
      <p:sp>
        <p:nvSpPr>
          <p:cNvPr id="414" name="Google Shape;414;p18"/>
          <p:cNvSpPr txBox="1"/>
          <p:nvPr>
            <p:ph idx="3" type="subTitle"/>
          </p:nvPr>
        </p:nvSpPr>
        <p:spPr>
          <a:xfrm>
            <a:off x="3365094" y="2654570"/>
            <a:ext cx="3754200" cy="4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15" name="Google Shape;415;p18"/>
          <p:cNvSpPr txBox="1"/>
          <p:nvPr>
            <p:ph idx="4" type="title"/>
          </p:nvPr>
        </p:nvSpPr>
        <p:spPr>
          <a:xfrm>
            <a:off x="3365094" y="3205961"/>
            <a:ext cx="37542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Font typeface="Poppins"/>
              <a:buNone/>
              <a:defRPr sz="3400">
                <a:latin typeface="Poppins"/>
                <a:ea typeface="Poppins"/>
                <a:cs typeface="Poppins"/>
                <a:sym typeface="Poppins"/>
              </a:defRPr>
            </a:lvl1pPr>
            <a:lvl2pPr lvl="1"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p:txBody>
      </p:sp>
      <p:sp>
        <p:nvSpPr>
          <p:cNvPr id="416" name="Google Shape;416;p18"/>
          <p:cNvSpPr txBox="1"/>
          <p:nvPr>
            <p:ph idx="5" type="subTitle"/>
          </p:nvPr>
        </p:nvSpPr>
        <p:spPr>
          <a:xfrm>
            <a:off x="3365094" y="3816373"/>
            <a:ext cx="3754200" cy="4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417" name="Google Shape;417;p18"/>
          <p:cNvGrpSpPr/>
          <p:nvPr/>
        </p:nvGrpSpPr>
        <p:grpSpPr>
          <a:xfrm>
            <a:off x="-955172" y="-1359417"/>
            <a:ext cx="11011936" cy="8170456"/>
            <a:chOff x="-955172" y="-1359417"/>
            <a:chExt cx="11011936" cy="8170456"/>
          </a:xfrm>
        </p:grpSpPr>
        <p:sp>
          <p:nvSpPr>
            <p:cNvPr id="418" name="Google Shape;418;p18"/>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8"/>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8"/>
            <p:cNvSpPr/>
            <p:nvPr/>
          </p:nvSpPr>
          <p:spPr>
            <a:xfrm flipH="1" rot="10800000">
              <a:off x="7251492" y="-8365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8"/>
            <p:cNvSpPr/>
            <p:nvPr/>
          </p:nvSpPr>
          <p:spPr>
            <a:xfrm flipH="1">
              <a:off x="-718483" y="4740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 name="Google Shape;422;p18"/>
          <p:cNvGrpSpPr/>
          <p:nvPr/>
        </p:nvGrpSpPr>
        <p:grpSpPr>
          <a:xfrm>
            <a:off x="-3334298" y="834977"/>
            <a:ext cx="14148598" cy="3523315"/>
            <a:chOff x="-3334298" y="834977"/>
            <a:chExt cx="14148598" cy="3523315"/>
          </a:xfrm>
        </p:grpSpPr>
        <p:grpSp>
          <p:nvGrpSpPr>
            <p:cNvPr id="423" name="Google Shape;423;p18"/>
            <p:cNvGrpSpPr/>
            <p:nvPr/>
          </p:nvGrpSpPr>
          <p:grpSpPr>
            <a:xfrm flipH="1">
              <a:off x="7517900" y="834977"/>
              <a:ext cx="3296400" cy="703112"/>
              <a:chOff x="-12" y="3628565"/>
              <a:chExt cx="3296400" cy="703112"/>
            </a:xfrm>
          </p:grpSpPr>
          <p:grpSp>
            <p:nvGrpSpPr>
              <p:cNvPr id="424" name="Google Shape;424;p18"/>
              <p:cNvGrpSpPr/>
              <p:nvPr/>
            </p:nvGrpSpPr>
            <p:grpSpPr>
              <a:xfrm>
                <a:off x="854867" y="3996669"/>
                <a:ext cx="1567047" cy="45661"/>
                <a:chOff x="1754675" y="2661275"/>
                <a:chExt cx="1945675" cy="56700"/>
              </a:xfrm>
            </p:grpSpPr>
            <p:cxnSp>
              <p:nvCxnSpPr>
                <p:cNvPr id="425" name="Google Shape;425;p18"/>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426" name="Google Shape;426;p1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18"/>
              <p:cNvGrpSpPr/>
              <p:nvPr/>
            </p:nvGrpSpPr>
            <p:grpSpPr>
              <a:xfrm>
                <a:off x="518420" y="4195489"/>
                <a:ext cx="1561280" cy="136187"/>
                <a:chOff x="1754675" y="2824000"/>
                <a:chExt cx="4728285" cy="412439"/>
              </a:xfrm>
            </p:grpSpPr>
            <p:sp>
              <p:nvSpPr>
                <p:cNvPr id="428" name="Google Shape;428;p1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429" name="Google Shape;429;p1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 name="Google Shape;430;p18"/>
              <p:cNvGrpSpPr/>
              <p:nvPr/>
            </p:nvGrpSpPr>
            <p:grpSpPr>
              <a:xfrm>
                <a:off x="226304" y="3764889"/>
                <a:ext cx="3070084" cy="102363"/>
                <a:chOff x="1779150" y="2604263"/>
                <a:chExt cx="3811875" cy="127112"/>
              </a:xfrm>
            </p:grpSpPr>
            <p:sp>
              <p:nvSpPr>
                <p:cNvPr id="431" name="Google Shape;431;p1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432" name="Google Shape;432;p1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 name="Google Shape;433;p18"/>
              <p:cNvGrpSpPr/>
              <p:nvPr/>
            </p:nvGrpSpPr>
            <p:grpSpPr>
              <a:xfrm>
                <a:off x="-12" y="3628565"/>
                <a:ext cx="3010303" cy="45661"/>
                <a:chOff x="1766900" y="2869225"/>
                <a:chExt cx="3737650" cy="56700"/>
              </a:xfrm>
            </p:grpSpPr>
            <p:cxnSp>
              <p:nvCxnSpPr>
                <p:cNvPr id="434" name="Google Shape;434;p18"/>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435" name="Google Shape;435;p1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6" name="Google Shape;436;p18"/>
            <p:cNvGrpSpPr/>
            <p:nvPr/>
          </p:nvGrpSpPr>
          <p:grpSpPr>
            <a:xfrm flipH="1">
              <a:off x="-3334298" y="3816340"/>
              <a:ext cx="4555891" cy="541952"/>
              <a:chOff x="5950034" y="3380440"/>
              <a:chExt cx="4555891" cy="541952"/>
            </a:xfrm>
          </p:grpSpPr>
          <p:grpSp>
            <p:nvGrpSpPr>
              <p:cNvPr id="437" name="Google Shape;437;p18"/>
              <p:cNvGrpSpPr/>
              <p:nvPr/>
            </p:nvGrpSpPr>
            <p:grpSpPr>
              <a:xfrm rot="10800000">
                <a:off x="5950034" y="3380472"/>
                <a:ext cx="2877996" cy="223763"/>
                <a:chOff x="1748550" y="2064750"/>
                <a:chExt cx="3573375" cy="277863"/>
              </a:xfrm>
            </p:grpSpPr>
            <p:sp>
              <p:nvSpPr>
                <p:cNvPr id="438" name="Google Shape;438;p18"/>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439" name="Google Shape;439;p18"/>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18"/>
              <p:cNvGrpSpPr/>
              <p:nvPr/>
            </p:nvGrpSpPr>
            <p:grpSpPr>
              <a:xfrm rot="10800000">
                <a:off x="6396949" y="3536009"/>
                <a:ext cx="2430997" cy="185534"/>
                <a:chOff x="1748547" y="1392116"/>
                <a:chExt cx="5911958" cy="451312"/>
              </a:xfrm>
            </p:grpSpPr>
            <p:sp>
              <p:nvSpPr>
                <p:cNvPr id="441" name="Google Shape;441;p18"/>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442" name="Google Shape;442;p18"/>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 name="Google Shape;443;p18"/>
              <p:cNvGrpSpPr/>
              <p:nvPr/>
            </p:nvGrpSpPr>
            <p:grpSpPr>
              <a:xfrm rot="10800000">
                <a:off x="6906834" y="3876732"/>
                <a:ext cx="3140396" cy="45661"/>
                <a:chOff x="234768" y="1449263"/>
                <a:chExt cx="3899175" cy="56700"/>
              </a:xfrm>
            </p:grpSpPr>
            <p:cxnSp>
              <p:nvCxnSpPr>
                <p:cNvPr id="444" name="Google Shape;444;p18"/>
                <p:cNvCxnSpPr/>
                <p:nvPr/>
              </p:nvCxnSpPr>
              <p:spPr>
                <a:xfrm>
                  <a:off x="234768" y="1477625"/>
                  <a:ext cx="3846900" cy="0"/>
                </a:xfrm>
                <a:prstGeom prst="straightConnector1">
                  <a:avLst/>
                </a:prstGeom>
                <a:noFill/>
                <a:ln cap="flat" cmpd="sng" w="9525">
                  <a:solidFill>
                    <a:schemeClr val="dk1"/>
                  </a:solidFill>
                  <a:prstDash val="solid"/>
                  <a:round/>
                  <a:headEnd len="sm" w="sm" type="none"/>
                  <a:tailEnd len="sm" w="sm" type="none"/>
                </a:ln>
              </p:spPr>
            </p:cxnSp>
            <p:sp>
              <p:nvSpPr>
                <p:cNvPr id="445" name="Google Shape;445;p18"/>
                <p:cNvSpPr/>
                <p:nvPr/>
              </p:nvSpPr>
              <p:spPr>
                <a:xfrm>
                  <a:off x="4077243"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 name="Google Shape;446;p18"/>
              <p:cNvGrpSpPr/>
              <p:nvPr/>
            </p:nvGrpSpPr>
            <p:grpSpPr>
              <a:xfrm flipH="1">
                <a:off x="7495622" y="3380440"/>
                <a:ext cx="3010303" cy="45661"/>
                <a:chOff x="1766900" y="2869225"/>
                <a:chExt cx="3737650" cy="56700"/>
              </a:xfrm>
            </p:grpSpPr>
            <p:cxnSp>
              <p:nvCxnSpPr>
                <p:cNvPr id="447" name="Google Shape;447;p18"/>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448" name="Google Shape;448;p1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49" name="Shape 449"/>
        <p:cNvGrpSpPr/>
        <p:nvPr/>
      </p:nvGrpSpPr>
      <p:grpSpPr>
        <a:xfrm>
          <a:off x="0" y="0"/>
          <a:ext cx="0" cy="0"/>
          <a:chOff x="0" y="0"/>
          <a:chExt cx="0" cy="0"/>
        </a:xfrm>
      </p:grpSpPr>
      <p:grpSp>
        <p:nvGrpSpPr>
          <p:cNvPr id="450" name="Google Shape;450;p19"/>
          <p:cNvGrpSpPr/>
          <p:nvPr/>
        </p:nvGrpSpPr>
        <p:grpSpPr>
          <a:xfrm flipH="1">
            <a:off x="-254387" y="-883043"/>
            <a:ext cx="10284849" cy="7556894"/>
            <a:chOff x="-1900475" y="-883043"/>
            <a:chExt cx="10284849" cy="7556894"/>
          </a:xfrm>
        </p:grpSpPr>
        <p:sp>
          <p:nvSpPr>
            <p:cNvPr id="451" name="Google Shape;451;p19"/>
            <p:cNvSpPr/>
            <p:nvPr/>
          </p:nvSpPr>
          <p:spPr>
            <a:xfrm rot="10800000">
              <a:off x="-1900475" y="-88304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452" name="Google Shape;452;p19"/>
            <p:cNvSpPr/>
            <p:nvPr/>
          </p:nvSpPr>
          <p:spPr>
            <a:xfrm flipH="1">
              <a:off x="-973100" y="478681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grpSp>
      <p:sp>
        <p:nvSpPr>
          <p:cNvPr id="453" name="Google Shape;453;p19"/>
          <p:cNvSpPr/>
          <p:nvPr/>
        </p:nvSpPr>
        <p:spPr>
          <a:xfrm rot="10800000">
            <a:off x="-308364"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grpSp>
        <p:nvGrpSpPr>
          <p:cNvPr id="454" name="Google Shape;454;p19"/>
          <p:cNvGrpSpPr/>
          <p:nvPr/>
        </p:nvGrpSpPr>
        <p:grpSpPr>
          <a:xfrm>
            <a:off x="-1129385" y="-2478031"/>
            <a:ext cx="12010982" cy="8673259"/>
            <a:chOff x="-1129385" y="-2478031"/>
            <a:chExt cx="12010982" cy="8673259"/>
          </a:xfrm>
        </p:grpSpPr>
        <p:sp>
          <p:nvSpPr>
            <p:cNvPr id="455" name="Google Shape;455;p19"/>
            <p:cNvSpPr/>
            <p:nvPr/>
          </p:nvSpPr>
          <p:spPr>
            <a:xfrm rot="10800000">
              <a:off x="576619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456" name="Google Shape;456;p19"/>
            <p:cNvSpPr/>
            <p:nvPr/>
          </p:nvSpPr>
          <p:spPr>
            <a:xfrm flipH="1">
              <a:off x="-1129385" y="46578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grpSp>
      <p:grpSp>
        <p:nvGrpSpPr>
          <p:cNvPr id="457" name="Google Shape;457;p19"/>
          <p:cNvGrpSpPr/>
          <p:nvPr/>
        </p:nvGrpSpPr>
        <p:grpSpPr>
          <a:xfrm>
            <a:off x="-1765037" y="118015"/>
            <a:ext cx="3296400" cy="703112"/>
            <a:chOff x="-12" y="3628565"/>
            <a:chExt cx="3296400" cy="703112"/>
          </a:xfrm>
        </p:grpSpPr>
        <p:grpSp>
          <p:nvGrpSpPr>
            <p:cNvPr id="458" name="Google Shape;458;p19"/>
            <p:cNvGrpSpPr/>
            <p:nvPr/>
          </p:nvGrpSpPr>
          <p:grpSpPr>
            <a:xfrm>
              <a:off x="854867" y="3996669"/>
              <a:ext cx="1567047" cy="45661"/>
              <a:chOff x="1754675" y="2661275"/>
              <a:chExt cx="1945675" cy="56700"/>
            </a:xfrm>
          </p:grpSpPr>
          <p:cxnSp>
            <p:nvCxnSpPr>
              <p:cNvPr id="459" name="Google Shape;459;p19"/>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460" name="Google Shape;460;p1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 name="Google Shape;461;p19"/>
            <p:cNvGrpSpPr/>
            <p:nvPr/>
          </p:nvGrpSpPr>
          <p:grpSpPr>
            <a:xfrm>
              <a:off x="518420" y="4195489"/>
              <a:ext cx="1561280" cy="136187"/>
              <a:chOff x="1754675" y="2824000"/>
              <a:chExt cx="4728285" cy="412439"/>
            </a:xfrm>
          </p:grpSpPr>
          <p:sp>
            <p:nvSpPr>
              <p:cNvPr id="462" name="Google Shape;462;p1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463" name="Google Shape;463;p1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4" name="Google Shape;464;p19"/>
            <p:cNvGrpSpPr/>
            <p:nvPr/>
          </p:nvGrpSpPr>
          <p:grpSpPr>
            <a:xfrm>
              <a:off x="226304" y="3764889"/>
              <a:ext cx="3070084" cy="102363"/>
              <a:chOff x="1779150" y="2604263"/>
              <a:chExt cx="3811875" cy="127112"/>
            </a:xfrm>
          </p:grpSpPr>
          <p:sp>
            <p:nvSpPr>
              <p:cNvPr id="465" name="Google Shape;465;p1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466" name="Google Shape;466;p1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19"/>
            <p:cNvGrpSpPr/>
            <p:nvPr/>
          </p:nvGrpSpPr>
          <p:grpSpPr>
            <a:xfrm>
              <a:off x="-12" y="3628565"/>
              <a:ext cx="3010303" cy="45661"/>
              <a:chOff x="1766900" y="2869225"/>
              <a:chExt cx="3737650" cy="56700"/>
            </a:xfrm>
          </p:grpSpPr>
          <p:cxnSp>
            <p:nvCxnSpPr>
              <p:cNvPr id="468" name="Google Shape;468;p19"/>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469" name="Google Shape;469;p1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0" name="Google Shape;470;p19"/>
          <p:cNvSpPr txBox="1"/>
          <p:nvPr>
            <p:ph type="title"/>
          </p:nvPr>
        </p:nvSpPr>
        <p:spPr>
          <a:xfrm>
            <a:off x="1531375" y="1785550"/>
            <a:ext cx="987600" cy="40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Poppins"/>
              <a:buNone/>
              <a:defRPr sz="2300">
                <a:latin typeface="Poppins"/>
                <a:ea typeface="Poppins"/>
                <a:cs typeface="Poppins"/>
                <a:sym typeface="Poppins"/>
              </a:defRPr>
            </a:lvl1pPr>
            <a:lvl2pPr lvl="1"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p:txBody>
      </p:sp>
      <p:sp>
        <p:nvSpPr>
          <p:cNvPr id="471" name="Google Shape;471;p19"/>
          <p:cNvSpPr txBox="1"/>
          <p:nvPr>
            <p:ph idx="1" type="subTitle"/>
          </p:nvPr>
        </p:nvSpPr>
        <p:spPr>
          <a:xfrm>
            <a:off x="938500" y="3813800"/>
            <a:ext cx="2173200" cy="71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2" name="Google Shape;472;p19"/>
          <p:cNvSpPr txBox="1"/>
          <p:nvPr>
            <p:ph idx="2" type="subTitle"/>
          </p:nvPr>
        </p:nvSpPr>
        <p:spPr>
          <a:xfrm>
            <a:off x="938500" y="3479925"/>
            <a:ext cx="2173200" cy="40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473" name="Google Shape;473;p19"/>
          <p:cNvSpPr txBox="1"/>
          <p:nvPr>
            <p:ph idx="3" type="title"/>
          </p:nvPr>
        </p:nvSpPr>
        <p:spPr>
          <a:xfrm>
            <a:off x="4078200" y="1785550"/>
            <a:ext cx="987600" cy="40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Poppins"/>
              <a:buNone/>
              <a:defRPr sz="2300">
                <a:latin typeface="Poppins"/>
                <a:ea typeface="Poppins"/>
                <a:cs typeface="Poppins"/>
                <a:sym typeface="Poppins"/>
              </a:defRPr>
            </a:lvl1pPr>
            <a:lvl2pPr lvl="1"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p:txBody>
      </p:sp>
      <p:sp>
        <p:nvSpPr>
          <p:cNvPr id="474" name="Google Shape;474;p19"/>
          <p:cNvSpPr txBox="1"/>
          <p:nvPr>
            <p:ph idx="4" type="subTitle"/>
          </p:nvPr>
        </p:nvSpPr>
        <p:spPr>
          <a:xfrm>
            <a:off x="3485400" y="3813800"/>
            <a:ext cx="2173200" cy="71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5" name="Google Shape;475;p19"/>
          <p:cNvSpPr txBox="1"/>
          <p:nvPr>
            <p:ph idx="5" type="subTitle"/>
          </p:nvPr>
        </p:nvSpPr>
        <p:spPr>
          <a:xfrm>
            <a:off x="3485400" y="3479925"/>
            <a:ext cx="2173200" cy="40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476" name="Google Shape;476;p19"/>
          <p:cNvSpPr txBox="1"/>
          <p:nvPr>
            <p:ph idx="6" type="title"/>
          </p:nvPr>
        </p:nvSpPr>
        <p:spPr>
          <a:xfrm>
            <a:off x="6625100" y="1785550"/>
            <a:ext cx="987600" cy="40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Poppins"/>
              <a:buNone/>
              <a:defRPr sz="2300">
                <a:latin typeface="Poppins"/>
                <a:ea typeface="Poppins"/>
                <a:cs typeface="Poppins"/>
                <a:sym typeface="Poppins"/>
              </a:defRPr>
            </a:lvl1pPr>
            <a:lvl2pPr lvl="1"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p:txBody>
      </p:sp>
      <p:sp>
        <p:nvSpPr>
          <p:cNvPr id="477" name="Google Shape;477;p19"/>
          <p:cNvSpPr txBox="1"/>
          <p:nvPr>
            <p:ph idx="7" type="subTitle"/>
          </p:nvPr>
        </p:nvSpPr>
        <p:spPr>
          <a:xfrm>
            <a:off x="6032300" y="3813800"/>
            <a:ext cx="2173200" cy="71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8" name="Google Shape;478;p19"/>
          <p:cNvSpPr txBox="1"/>
          <p:nvPr>
            <p:ph idx="8" type="subTitle"/>
          </p:nvPr>
        </p:nvSpPr>
        <p:spPr>
          <a:xfrm>
            <a:off x="6032300" y="3479925"/>
            <a:ext cx="2173200" cy="40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479" name="Google Shape;479;p19"/>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80" name="Shape 480"/>
        <p:cNvGrpSpPr/>
        <p:nvPr/>
      </p:nvGrpSpPr>
      <p:grpSpPr>
        <a:xfrm>
          <a:off x="0" y="0"/>
          <a:ext cx="0" cy="0"/>
          <a:chOff x="0" y="0"/>
          <a:chExt cx="0" cy="0"/>
        </a:xfrm>
      </p:grpSpPr>
      <p:sp>
        <p:nvSpPr>
          <p:cNvPr id="481" name="Google Shape;481;p20"/>
          <p:cNvSpPr txBox="1"/>
          <p:nvPr>
            <p:ph type="title"/>
          </p:nvPr>
        </p:nvSpPr>
        <p:spPr>
          <a:xfrm>
            <a:off x="872400" y="1637550"/>
            <a:ext cx="3224100" cy="106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82" name="Google Shape;482;p20"/>
          <p:cNvSpPr txBox="1"/>
          <p:nvPr>
            <p:ph idx="1" type="subTitle"/>
          </p:nvPr>
        </p:nvSpPr>
        <p:spPr>
          <a:xfrm>
            <a:off x="872400" y="2700750"/>
            <a:ext cx="3224100" cy="8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483" name="Google Shape;483;p20"/>
          <p:cNvGrpSpPr/>
          <p:nvPr/>
        </p:nvGrpSpPr>
        <p:grpSpPr>
          <a:xfrm>
            <a:off x="-213475" y="-435968"/>
            <a:ext cx="10430912" cy="6926994"/>
            <a:chOff x="-213475" y="-435968"/>
            <a:chExt cx="10430912" cy="6926994"/>
          </a:xfrm>
        </p:grpSpPr>
        <p:sp>
          <p:nvSpPr>
            <p:cNvPr id="484" name="Google Shape;484;p20"/>
            <p:cNvSpPr/>
            <p:nvPr/>
          </p:nvSpPr>
          <p:spPr>
            <a:xfrm flipH="1" rot="10800000">
              <a:off x="7412165" y="-4359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0"/>
            <p:cNvSpPr/>
            <p:nvPr/>
          </p:nvSpPr>
          <p:spPr>
            <a:xfrm flipH="1">
              <a:off x="-213475" y="4603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6" name="Google Shape;486;p20"/>
          <p:cNvGrpSpPr/>
          <p:nvPr/>
        </p:nvGrpSpPr>
        <p:grpSpPr>
          <a:xfrm flipH="1">
            <a:off x="-1986736" y="256995"/>
            <a:ext cx="3567725" cy="692460"/>
            <a:chOff x="5803750" y="1590767"/>
            <a:chExt cx="3567725" cy="692460"/>
          </a:xfrm>
        </p:grpSpPr>
        <p:grpSp>
          <p:nvGrpSpPr>
            <p:cNvPr id="487" name="Google Shape;487;p20"/>
            <p:cNvGrpSpPr/>
            <p:nvPr/>
          </p:nvGrpSpPr>
          <p:grpSpPr>
            <a:xfrm flipH="1">
              <a:off x="5803750" y="2180864"/>
              <a:ext cx="3070084" cy="102363"/>
              <a:chOff x="1779150" y="2604263"/>
              <a:chExt cx="3811875" cy="127112"/>
            </a:xfrm>
          </p:grpSpPr>
          <p:sp>
            <p:nvSpPr>
              <p:cNvPr id="488" name="Google Shape;488;p20"/>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489" name="Google Shape;489;p20"/>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0" name="Google Shape;490;p20"/>
            <p:cNvGrpSpPr/>
            <p:nvPr/>
          </p:nvGrpSpPr>
          <p:grpSpPr>
            <a:xfrm flipH="1">
              <a:off x="5898326" y="1789183"/>
              <a:ext cx="1567047" cy="45661"/>
              <a:chOff x="1754675" y="2566652"/>
              <a:chExt cx="1945675" cy="56700"/>
            </a:xfrm>
          </p:grpSpPr>
          <p:cxnSp>
            <p:nvCxnSpPr>
              <p:cNvPr id="491" name="Google Shape;491;p20"/>
              <p:cNvCxnSpPr/>
              <p:nvPr/>
            </p:nvCxnSpPr>
            <p:spPr>
              <a:xfrm>
                <a:off x="1754675" y="2595002"/>
                <a:ext cx="1896000" cy="0"/>
              </a:xfrm>
              <a:prstGeom prst="straightConnector1">
                <a:avLst/>
              </a:prstGeom>
              <a:noFill/>
              <a:ln cap="flat" cmpd="sng" w="9525">
                <a:solidFill>
                  <a:schemeClr val="dk1"/>
                </a:solidFill>
                <a:prstDash val="solid"/>
                <a:round/>
                <a:headEnd len="sm" w="sm" type="none"/>
                <a:tailEnd len="sm" w="sm" type="none"/>
              </a:ln>
            </p:spPr>
          </p:cxnSp>
          <p:sp>
            <p:nvSpPr>
              <p:cNvPr id="492" name="Google Shape;492;p20"/>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 name="Google Shape;493;p20"/>
            <p:cNvGrpSpPr/>
            <p:nvPr/>
          </p:nvGrpSpPr>
          <p:grpSpPr>
            <a:xfrm flipH="1">
              <a:off x="6107964" y="1938901"/>
              <a:ext cx="1561280" cy="136187"/>
              <a:chOff x="-154850" y="2676400"/>
              <a:chExt cx="4728286" cy="412439"/>
            </a:xfrm>
          </p:grpSpPr>
          <p:sp>
            <p:nvSpPr>
              <p:cNvPr id="494" name="Google Shape;494;p20"/>
              <p:cNvSpPr/>
              <p:nvPr/>
            </p:nvSpPr>
            <p:spPr>
              <a:xfrm>
                <a:off x="-154850" y="26764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495" name="Google Shape;495;p20"/>
              <p:cNvSpPr/>
              <p:nvPr/>
            </p:nvSpPr>
            <p:spPr>
              <a:xfrm>
                <a:off x="4439036" y="29544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 name="Google Shape;496;p20"/>
            <p:cNvGrpSpPr/>
            <p:nvPr/>
          </p:nvGrpSpPr>
          <p:grpSpPr>
            <a:xfrm flipH="1">
              <a:off x="6361172" y="1590767"/>
              <a:ext cx="3010303" cy="45661"/>
              <a:chOff x="631564" y="2679979"/>
              <a:chExt cx="3737650" cy="56700"/>
            </a:xfrm>
          </p:grpSpPr>
          <p:cxnSp>
            <p:nvCxnSpPr>
              <p:cNvPr id="497" name="Google Shape;497;p20"/>
              <p:cNvCxnSpPr/>
              <p:nvPr/>
            </p:nvCxnSpPr>
            <p:spPr>
              <a:xfrm>
                <a:off x="631564" y="2708329"/>
                <a:ext cx="3687900" cy="0"/>
              </a:xfrm>
              <a:prstGeom prst="straightConnector1">
                <a:avLst/>
              </a:prstGeom>
              <a:noFill/>
              <a:ln cap="flat" cmpd="sng" w="9525">
                <a:solidFill>
                  <a:schemeClr val="dk1"/>
                </a:solidFill>
                <a:prstDash val="solid"/>
                <a:round/>
                <a:headEnd len="sm" w="sm" type="none"/>
                <a:tailEnd len="sm" w="sm" type="none"/>
              </a:ln>
            </p:spPr>
          </p:cxnSp>
          <p:sp>
            <p:nvSpPr>
              <p:cNvPr id="498" name="Google Shape;498;p20"/>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99" name="Google Shape;499;p20"/>
          <p:cNvSpPr/>
          <p:nvPr/>
        </p:nvSpPr>
        <p:spPr>
          <a:xfrm rot="10800000">
            <a:off x="-284501"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0" name="Google Shape;500;p20"/>
          <p:cNvGrpSpPr/>
          <p:nvPr/>
        </p:nvGrpSpPr>
        <p:grpSpPr>
          <a:xfrm>
            <a:off x="-1754525" y="-2478031"/>
            <a:ext cx="12821147" cy="8256734"/>
            <a:chOff x="-1754525" y="-2478031"/>
            <a:chExt cx="12821147" cy="8256734"/>
          </a:xfrm>
        </p:grpSpPr>
        <p:sp>
          <p:nvSpPr>
            <p:cNvPr id="501" name="Google Shape;501;p20"/>
            <p:cNvSpPr/>
            <p:nvPr/>
          </p:nvSpPr>
          <p:spPr>
            <a:xfrm rot="10800000">
              <a:off x="595121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0"/>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grpSp>
        <p:nvGrpSpPr>
          <p:cNvPr id="31" name="Google Shape;31;p3"/>
          <p:cNvGrpSpPr/>
          <p:nvPr/>
        </p:nvGrpSpPr>
        <p:grpSpPr>
          <a:xfrm>
            <a:off x="7852085" y="4186322"/>
            <a:ext cx="3074608" cy="453929"/>
            <a:chOff x="5478797" y="847322"/>
            <a:chExt cx="3074608" cy="453929"/>
          </a:xfrm>
        </p:grpSpPr>
        <p:grpSp>
          <p:nvGrpSpPr>
            <p:cNvPr id="32" name="Google Shape;32;p3"/>
            <p:cNvGrpSpPr/>
            <p:nvPr/>
          </p:nvGrpSpPr>
          <p:grpSpPr>
            <a:xfrm flipH="1">
              <a:off x="5675409" y="922406"/>
              <a:ext cx="2877996" cy="223763"/>
              <a:chOff x="1687059" y="2012316"/>
              <a:chExt cx="3573375" cy="277863"/>
            </a:xfrm>
          </p:grpSpPr>
          <p:sp>
            <p:nvSpPr>
              <p:cNvPr id="33" name="Google Shape;33;p3"/>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34" name="Google Shape;34;p3"/>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3"/>
            <p:cNvGrpSpPr/>
            <p:nvPr/>
          </p:nvGrpSpPr>
          <p:grpSpPr>
            <a:xfrm flipH="1">
              <a:off x="6072799" y="847322"/>
              <a:ext cx="2430997" cy="185534"/>
              <a:chOff x="1748547" y="1392116"/>
              <a:chExt cx="5911958" cy="451312"/>
            </a:xfrm>
          </p:grpSpPr>
          <p:sp>
            <p:nvSpPr>
              <p:cNvPr id="36" name="Google Shape;36;p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37" name="Google Shape;37;p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 name="Google Shape;38;p3"/>
            <p:cNvGrpSpPr/>
            <p:nvPr/>
          </p:nvGrpSpPr>
          <p:grpSpPr>
            <a:xfrm flipH="1">
              <a:off x="5478797" y="1255590"/>
              <a:ext cx="3010303" cy="45661"/>
              <a:chOff x="1766900" y="2869225"/>
              <a:chExt cx="3737650" cy="56700"/>
            </a:xfrm>
          </p:grpSpPr>
          <p:cxnSp>
            <p:nvCxnSpPr>
              <p:cNvPr id="39" name="Google Shape;39;p3"/>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40" name="Google Shape;40;p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 name="Google Shape;41;p3"/>
          <p:cNvGrpSpPr/>
          <p:nvPr/>
        </p:nvGrpSpPr>
        <p:grpSpPr>
          <a:xfrm>
            <a:off x="-522276" y="-1302097"/>
            <a:ext cx="7191392" cy="7853483"/>
            <a:chOff x="-522276" y="-1302097"/>
            <a:chExt cx="7191392" cy="7853483"/>
          </a:xfrm>
        </p:grpSpPr>
        <p:sp>
          <p:nvSpPr>
            <p:cNvPr id="42" name="Google Shape;42;p3"/>
            <p:cNvSpPr/>
            <p:nvPr/>
          </p:nvSpPr>
          <p:spPr>
            <a:xfrm flipH="1">
              <a:off x="3148717" y="470978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
            <p:cNvSpPr/>
            <p:nvPr/>
          </p:nvSpPr>
          <p:spPr>
            <a:xfrm flipH="1" rot="10800000">
              <a:off x="-522276" y="-13020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5" name="Google Shape;45;p3"/>
          <p:cNvSpPr txBox="1"/>
          <p:nvPr>
            <p:ph idx="1" type="body"/>
          </p:nvPr>
        </p:nvSpPr>
        <p:spPr>
          <a:xfrm>
            <a:off x="720000" y="1065989"/>
            <a:ext cx="7704000" cy="3420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Font typeface="Nunito Light"/>
              <a:buChar char="●"/>
              <a:defRPr>
                <a:solidFill>
                  <a:schemeClr val="hlink"/>
                </a:solidFill>
                <a:latin typeface="Barlow"/>
                <a:ea typeface="Barlow"/>
                <a:cs typeface="Barlow"/>
                <a:sym typeface="Barlow"/>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46" name="Google Shape;46;p3"/>
          <p:cNvSpPr/>
          <p:nvPr/>
        </p:nvSpPr>
        <p:spPr>
          <a:xfrm flipH="1">
            <a:off x="6000549" y="460399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 name="Google Shape;47;p3"/>
          <p:cNvGrpSpPr/>
          <p:nvPr/>
        </p:nvGrpSpPr>
        <p:grpSpPr>
          <a:xfrm>
            <a:off x="4132575" y="4716825"/>
            <a:ext cx="5724316" cy="2084515"/>
            <a:chOff x="4132575" y="4716825"/>
            <a:chExt cx="5724316" cy="2084515"/>
          </a:xfrm>
        </p:grpSpPr>
        <p:sp>
          <p:nvSpPr>
            <p:cNvPr id="48" name="Google Shape;48;p3"/>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503" name="Shape 503"/>
        <p:cNvGrpSpPr/>
        <p:nvPr/>
      </p:nvGrpSpPr>
      <p:grpSpPr>
        <a:xfrm>
          <a:off x="0" y="0"/>
          <a:ext cx="0" cy="0"/>
          <a:chOff x="0" y="0"/>
          <a:chExt cx="0" cy="0"/>
        </a:xfrm>
      </p:grpSpPr>
      <p:sp>
        <p:nvSpPr>
          <p:cNvPr id="504" name="Google Shape;504;p21"/>
          <p:cNvSpPr/>
          <p:nvPr/>
        </p:nvSpPr>
        <p:spPr>
          <a:xfrm rot="10800000">
            <a:off x="666600" y="478394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1"/>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1"/>
          <p:cNvSpPr/>
          <p:nvPr/>
        </p:nvSpPr>
        <p:spPr>
          <a:xfrm>
            <a:off x="-1259172" y="46349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7" name="Google Shape;507;p21"/>
          <p:cNvGrpSpPr/>
          <p:nvPr/>
        </p:nvGrpSpPr>
        <p:grpSpPr>
          <a:xfrm>
            <a:off x="6644522" y="4451390"/>
            <a:ext cx="3427062" cy="540062"/>
            <a:chOff x="5446772" y="1743165"/>
            <a:chExt cx="3427062" cy="540062"/>
          </a:xfrm>
        </p:grpSpPr>
        <p:grpSp>
          <p:nvGrpSpPr>
            <p:cNvPr id="508" name="Google Shape;508;p21"/>
            <p:cNvGrpSpPr/>
            <p:nvPr/>
          </p:nvGrpSpPr>
          <p:grpSpPr>
            <a:xfrm flipH="1">
              <a:off x="5803750" y="2180864"/>
              <a:ext cx="3070084" cy="102363"/>
              <a:chOff x="1779150" y="2604263"/>
              <a:chExt cx="3811875" cy="127112"/>
            </a:xfrm>
          </p:grpSpPr>
          <p:sp>
            <p:nvSpPr>
              <p:cNvPr id="509" name="Google Shape;509;p21"/>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510" name="Google Shape;510;p21"/>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 name="Google Shape;511;p21"/>
            <p:cNvGrpSpPr/>
            <p:nvPr/>
          </p:nvGrpSpPr>
          <p:grpSpPr>
            <a:xfrm flipH="1">
              <a:off x="5898326" y="1865382"/>
              <a:ext cx="1567047" cy="45661"/>
              <a:chOff x="1754675" y="2661275"/>
              <a:chExt cx="1945675" cy="56700"/>
            </a:xfrm>
          </p:grpSpPr>
          <p:cxnSp>
            <p:nvCxnSpPr>
              <p:cNvPr id="512" name="Google Shape;512;p21"/>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513" name="Google Shape;513;p2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 name="Google Shape;514;p21"/>
            <p:cNvGrpSpPr/>
            <p:nvPr/>
          </p:nvGrpSpPr>
          <p:grpSpPr>
            <a:xfrm flipH="1">
              <a:off x="5477439" y="1987639"/>
              <a:ext cx="1561280" cy="136187"/>
              <a:chOff x="1754675" y="2824000"/>
              <a:chExt cx="4728285" cy="412439"/>
            </a:xfrm>
          </p:grpSpPr>
          <p:sp>
            <p:nvSpPr>
              <p:cNvPr id="515" name="Google Shape;515;p2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516" name="Google Shape;516;p2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 name="Google Shape;517;p21"/>
            <p:cNvGrpSpPr/>
            <p:nvPr/>
          </p:nvGrpSpPr>
          <p:grpSpPr>
            <a:xfrm flipH="1">
              <a:off x="5446772" y="1743165"/>
              <a:ext cx="3010303" cy="45661"/>
              <a:chOff x="1766900" y="2869225"/>
              <a:chExt cx="3737650" cy="56700"/>
            </a:xfrm>
          </p:grpSpPr>
          <p:cxnSp>
            <p:nvCxnSpPr>
              <p:cNvPr id="518" name="Google Shape;518;p21"/>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519" name="Google Shape;519;p2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20" name="Google Shape;520;p21"/>
          <p:cNvGrpSpPr/>
          <p:nvPr/>
        </p:nvGrpSpPr>
        <p:grpSpPr>
          <a:xfrm>
            <a:off x="-694176" y="-920239"/>
            <a:ext cx="10964574" cy="6661026"/>
            <a:chOff x="-694176" y="-920239"/>
            <a:chExt cx="10964574" cy="6661026"/>
          </a:xfrm>
        </p:grpSpPr>
        <p:sp>
          <p:nvSpPr>
            <p:cNvPr id="521" name="Google Shape;521;p21"/>
            <p:cNvSpPr/>
            <p:nvPr/>
          </p:nvSpPr>
          <p:spPr>
            <a:xfrm flipH="1" rot="10800000">
              <a:off x="-694176" y="-92023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1"/>
            <p:cNvSpPr/>
            <p:nvPr/>
          </p:nvSpPr>
          <p:spPr>
            <a:xfrm flipH="1">
              <a:off x="6749999" y="3899186"/>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3" name="Google Shape;523;p21"/>
          <p:cNvSpPr txBox="1"/>
          <p:nvPr>
            <p:ph type="title"/>
          </p:nvPr>
        </p:nvSpPr>
        <p:spPr>
          <a:xfrm>
            <a:off x="5200875" y="1926400"/>
            <a:ext cx="3077400" cy="635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6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24" name="Google Shape;524;p21"/>
          <p:cNvSpPr txBox="1"/>
          <p:nvPr>
            <p:ph idx="1" type="subTitle"/>
          </p:nvPr>
        </p:nvSpPr>
        <p:spPr>
          <a:xfrm>
            <a:off x="5201025" y="2562000"/>
            <a:ext cx="3077400" cy="80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5" name="Shape 525"/>
        <p:cNvGrpSpPr/>
        <p:nvPr/>
      </p:nvGrpSpPr>
      <p:grpSpPr>
        <a:xfrm>
          <a:off x="0" y="0"/>
          <a:ext cx="0" cy="0"/>
          <a:chOff x="0" y="0"/>
          <a:chExt cx="0" cy="0"/>
        </a:xfrm>
      </p:grpSpPr>
      <p:sp>
        <p:nvSpPr>
          <p:cNvPr id="526" name="Google Shape;526;p22"/>
          <p:cNvSpPr/>
          <p:nvPr/>
        </p:nvSpPr>
        <p:spPr>
          <a:xfrm flipH="1" rot="10800000">
            <a:off x="-1358733" y="-90376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7" name="Google Shape;527;p22"/>
          <p:cNvGrpSpPr/>
          <p:nvPr/>
        </p:nvGrpSpPr>
        <p:grpSpPr>
          <a:xfrm rot="10800000">
            <a:off x="-984941" y="165570"/>
            <a:ext cx="3074608" cy="453929"/>
            <a:chOff x="5478797" y="847322"/>
            <a:chExt cx="3074608" cy="453929"/>
          </a:xfrm>
        </p:grpSpPr>
        <p:grpSp>
          <p:nvGrpSpPr>
            <p:cNvPr id="528" name="Google Shape;528;p22"/>
            <p:cNvGrpSpPr/>
            <p:nvPr/>
          </p:nvGrpSpPr>
          <p:grpSpPr>
            <a:xfrm flipH="1">
              <a:off x="5675409" y="922406"/>
              <a:ext cx="2877996" cy="223763"/>
              <a:chOff x="1687059" y="2012316"/>
              <a:chExt cx="3573375" cy="277863"/>
            </a:xfrm>
          </p:grpSpPr>
          <p:sp>
            <p:nvSpPr>
              <p:cNvPr id="529" name="Google Shape;529;p22"/>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530" name="Google Shape;530;p22"/>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1" name="Google Shape;531;p22"/>
            <p:cNvGrpSpPr/>
            <p:nvPr/>
          </p:nvGrpSpPr>
          <p:grpSpPr>
            <a:xfrm flipH="1">
              <a:off x="6072799" y="847322"/>
              <a:ext cx="2430997" cy="185534"/>
              <a:chOff x="1748547" y="1392116"/>
              <a:chExt cx="5911958" cy="451312"/>
            </a:xfrm>
          </p:grpSpPr>
          <p:sp>
            <p:nvSpPr>
              <p:cNvPr id="532" name="Google Shape;532;p22"/>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533" name="Google Shape;533;p22"/>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22"/>
            <p:cNvGrpSpPr/>
            <p:nvPr/>
          </p:nvGrpSpPr>
          <p:grpSpPr>
            <a:xfrm flipH="1">
              <a:off x="5478797" y="1255590"/>
              <a:ext cx="3010303" cy="45661"/>
              <a:chOff x="1766900" y="2869225"/>
              <a:chExt cx="3737650" cy="56700"/>
            </a:xfrm>
          </p:grpSpPr>
          <p:cxnSp>
            <p:nvCxnSpPr>
              <p:cNvPr id="535" name="Google Shape;535;p22"/>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536" name="Google Shape;536;p2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37" name="Google Shape;537;p22"/>
          <p:cNvSpPr/>
          <p:nvPr/>
        </p:nvSpPr>
        <p:spPr>
          <a:xfrm rot="10800000">
            <a:off x="6000549" y="-155312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2"/>
          <p:cNvSpPr/>
          <p:nvPr/>
        </p:nvSpPr>
        <p:spPr>
          <a:xfrm>
            <a:off x="713224" y="4972674"/>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9" name="Google Shape;539;p22"/>
          <p:cNvGrpSpPr/>
          <p:nvPr/>
        </p:nvGrpSpPr>
        <p:grpSpPr>
          <a:xfrm flipH="1">
            <a:off x="-3634650" y="4404925"/>
            <a:ext cx="5724316" cy="2084515"/>
            <a:chOff x="4132575" y="4716825"/>
            <a:chExt cx="5724316" cy="2084515"/>
          </a:xfrm>
        </p:grpSpPr>
        <p:sp>
          <p:nvSpPr>
            <p:cNvPr id="540" name="Google Shape;540;p22"/>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2"/>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2" name="Google Shape;542;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543" name="Shape 543"/>
        <p:cNvGrpSpPr/>
        <p:nvPr/>
      </p:nvGrpSpPr>
      <p:grpSpPr>
        <a:xfrm>
          <a:off x="0" y="0"/>
          <a:ext cx="0" cy="0"/>
          <a:chOff x="0" y="0"/>
          <a:chExt cx="0" cy="0"/>
        </a:xfrm>
      </p:grpSpPr>
      <p:sp>
        <p:nvSpPr>
          <p:cNvPr id="544" name="Google Shape;544;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45" name="Google Shape;545;p23"/>
          <p:cNvGrpSpPr/>
          <p:nvPr/>
        </p:nvGrpSpPr>
        <p:grpSpPr>
          <a:xfrm flipH="1" rot="10800000">
            <a:off x="7632084" y="158863"/>
            <a:ext cx="3010303" cy="380662"/>
            <a:chOff x="5446772" y="1743165"/>
            <a:chExt cx="3010303" cy="380662"/>
          </a:xfrm>
        </p:grpSpPr>
        <p:grpSp>
          <p:nvGrpSpPr>
            <p:cNvPr id="546" name="Google Shape;546;p23"/>
            <p:cNvGrpSpPr/>
            <p:nvPr/>
          </p:nvGrpSpPr>
          <p:grpSpPr>
            <a:xfrm flipH="1">
              <a:off x="5898326" y="1865382"/>
              <a:ext cx="1567047" cy="45661"/>
              <a:chOff x="1754675" y="2661275"/>
              <a:chExt cx="1945675" cy="56700"/>
            </a:xfrm>
          </p:grpSpPr>
          <p:cxnSp>
            <p:nvCxnSpPr>
              <p:cNvPr id="547" name="Google Shape;547;p23"/>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548" name="Google Shape;548;p2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 name="Google Shape;549;p23"/>
            <p:cNvGrpSpPr/>
            <p:nvPr/>
          </p:nvGrpSpPr>
          <p:grpSpPr>
            <a:xfrm flipH="1">
              <a:off x="5477439" y="1987639"/>
              <a:ext cx="1561280" cy="136187"/>
              <a:chOff x="1754675" y="2824000"/>
              <a:chExt cx="4728285" cy="412439"/>
            </a:xfrm>
          </p:grpSpPr>
          <p:sp>
            <p:nvSpPr>
              <p:cNvPr id="550" name="Google Shape;550;p2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551" name="Google Shape;551;p2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 name="Google Shape;552;p23"/>
            <p:cNvGrpSpPr/>
            <p:nvPr/>
          </p:nvGrpSpPr>
          <p:grpSpPr>
            <a:xfrm flipH="1">
              <a:off x="5446772" y="1743165"/>
              <a:ext cx="3010303" cy="45661"/>
              <a:chOff x="1766900" y="2869225"/>
              <a:chExt cx="3737650" cy="56700"/>
            </a:xfrm>
          </p:grpSpPr>
          <p:cxnSp>
            <p:nvCxnSpPr>
              <p:cNvPr id="553" name="Google Shape;553;p23"/>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554" name="Google Shape;554;p2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5" name="Google Shape;555;p23"/>
          <p:cNvGrpSpPr/>
          <p:nvPr/>
        </p:nvGrpSpPr>
        <p:grpSpPr>
          <a:xfrm>
            <a:off x="-201828" y="-265593"/>
            <a:ext cx="9294978" cy="6913322"/>
            <a:chOff x="-201828" y="-265593"/>
            <a:chExt cx="9294978" cy="6913322"/>
          </a:xfrm>
        </p:grpSpPr>
        <p:sp>
          <p:nvSpPr>
            <p:cNvPr id="556" name="Google Shape;556;p23"/>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3"/>
            <p:cNvSpPr/>
            <p:nvPr/>
          </p:nvSpPr>
          <p:spPr>
            <a:xfrm flipH="1" rot="10800000">
              <a:off x="-163643"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8" name="Google Shape;558;p23"/>
          <p:cNvSpPr/>
          <p:nvPr/>
        </p:nvSpPr>
        <p:spPr>
          <a:xfrm flipH="1" rot="10800000">
            <a:off x="8818850" y="4058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3"/>
          <p:cNvSpPr/>
          <p:nvPr/>
        </p:nvSpPr>
        <p:spPr>
          <a:xfrm>
            <a:off x="7371025"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560" name="Shape 560"/>
        <p:cNvGrpSpPr/>
        <p:nvPr/>
      </p:nvGrpSpPr>
      <p:grpSpPr>
        <a:xfrm>
          <a:off x="0" y="0"/>
          <a:ext cx="0" cy="0"/>
          <a:chOff x="0" y="0"/>
          <a:chExt cx="0" cy="0"/>
        </a:xfrm>
      </p:grpSpPr>
      <p:grpSp>
        <p:nvGrpSpPr>
          <p:cNvPr id="561" name="Google Shape;561;p24"/>
          <p:cNvGrpSpPr/>
          <p:nvPr/>
        </p:nvGrpSpPr>
        <p:grpSpPr>
          <a:xfrm>
            <a:off x="-1199871" y="-1359417"/>
            <a:ext cx="10183874" cy="7869675"/>
            <a:chOff x="-1199871" y="-1359417"/>
            <a:chExt cx="10183874" cy="7869675"/>
          </a:xfrm>
        </p:grpSpPr>
        <p:grpSp>
          <p:nvGrpSpPr>
            <p:cNvPr id="562" name="Google Shape;562;p24"/>
            <p:cNvGrpSpPr/>
            <p:nvPr/>
          </p:nvGrpSpPr>
          <p:grpSpPr>
            <a:xfrm>
              <a:off x="-955172" y="-1359417"/>
              <a:ext cx="9939175" cy="7789388"/>
              <a:chOff x="-955172" y="-1359417"/>
              <a:chExt cx="9939175" cy="7789388"/>
            </a:xfrm>
          </p:grpSpPr>
          <p:sp>
            <p:nvSpPr>
              <p:cNvPr id="563" name="Google Shape;563;p24"/>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4"/>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5" name="Google Shape;565;p24"/>
            <p:cNvSpPr/>
            <p:nvPr/>
          </p:nvSpPr>
          <p:spPr>
            <a:xfrm>
              <a:off x="-1199871" y="466865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6" name="Google Shape;566;p24"/>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7" name="Google Shape;567;p24"/>
          <p:cNvGrpSpPr/>
          <p:nvPr/>
        </p:nvGrpSpPr>
        <p:grpSpPr>
          <a:xfrm flipH="1" rot="10800000">
            <a:off x="-1576500" y="4252463"/>
            <a:ext cx="3296400" cy="703112"/>
            <a:chOff x="-12" y="3628565"/>
            <a:chExt cx="3296400" cy="703112"/>
          </a:xfrm>
        </p:grpSpPr>
        <p:grpSp>
          <p:nvGrpSpPr>
            <p:cNvPr id="568" name="Google Shape;568;p24"/>
            <p:cNvGrpSpPr/>
            <p:nvPr/>
          </p:nvGrpSpPr>
          <p:grpSpPr>
            <a:xfrm>
              <a:off x="854867" y="3996669"/>
              <a:ext cx="1567047" cy="45661"/>
              <a:chOff x="1754675" y="2661275"/>
              <a:chExt cx="1945675" cy="56700"/>
            </a:xfrm>
          </p:grpSpPr>
          <p:cxnSp>
            <p:nvCxnSpPr>
              <p:cNvPr id="569" name="Google Shape;569;p24"/>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570" name="Google Shape;570;p24"/>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 name="Google Shape;571;p24"/>
            <p:cNvGrpSpPr/>
            <p:nvPr/>
          </p:nvGrpSpPr>
          <p:grpSpPr>
            <a:xfrm>
              <a:off x="518420" y="4195489"/>
              <a:ext cx="1561280" cy="136187"/>
              <a:chOff x="1754675" y="2824000"/>
              <a:chExt cx="4728285" cy="412439"/>
            </a:xfrm>
          </p:grpSpPr>
          <p:sp>
            <p:nvSpPr>
              <p:cNvPr id="572" name="Google Shape;572;p2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573" name="Google Shape;573;p24"/>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 name="Google Shape;574;p24"/>
            <p:cNvGrpSpPr/>
            <p:nvPr/>
          </p:nvGrpSpPr>
          <p:grpSpPr>
            <a:xfrm>
              <a:off x="226304" y="3764889"/>
              <a:ext cx="3070084" cy="102363"/>
              <a:chOff x="1779150" y="2604263"/>
              <a:chExt cx="3811875" cy="127112"/>
            </a:xfrm>
          </p:grpSpPr>
          <p:sp>
            <p:nvSpPr>
              <p:cNvPr id="575" name="Google Shape;575;p2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576" name="Google Shape;576;p24"/>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p24"/>
            <p:cNvGrpSpPr/>
            <p:nvPr/>
          </p:nvGrpSpPr>
          <p:grpSpPr>
            <a:xfrm>
              <a:off x="-12" y="3628565"/>
              <a:ext cx="3010303" cy="45661"/>
              <a:chOff x="1766900" y="2869225"/>
              <a:chExt cx="3737650" cy="56700"/>
            </a:xfrm>
          </p:grpSpPr>
          <p:cxnSp>
            <p:nvCxnSpPr>
              <p:cNvPr id="578" name="Google Shape;578;p24"/>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579" name="Google Shape;579;p24"/>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80" name="Google Shape;580;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81" name="Google Shape;581;p24"/>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582" name="Shape 582"/>
        <p:cNvGrpSpPr/>
        <p:nvPr/>
      </p:nvGrpSpPr>
      <p:grpSpPr>
        <a:xfrm>
          <a:off x="0" y="0"/>
          <a:ext cx="0" cy="0"/>
          <a:chOff x="0" y="0"/>
          <a:chExt cx="0" cy="0"/>
        </a:xfrm>
      </p:grpSpPr>
      <p:sp>
        <p:nvSpPr>
          <p:cNvPr id="583" name="Google Shape;583;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84" name="Google Shape;584;p25"/>
          <p:cNvSpPr/>
          <p:nvPr/>
        </p:nvSpPr>
        <p:spPr>
          <a:xfrm>
            <a:off x="6422716" y="-11537"/>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5"/>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6" name="Google Shape;586;p25"/>
          <p:cNvGrpSpPr/>
          <p:nvPr/>
        </p:nvGrpSpPr>
        <p:grpSpPr>
          <a:xfrm>
            <a:off x="-1690350" y="187940"/>
            <a:ext cx="3296400" cy="703112"/>
            <a:chOff x="-12" y="3628565"/>
            <a:chExt cx="3296400" cy="703112"/>
          </a:xfrm>
        </p:grpSpPr>
        <p:grpSp>
          <p:nvGrpSpPr>
            <p:cNvPr id="587" name="Google Shape;587;p25"/>
            <p:cNvGrpSpPr/>
            <p:nvPr/>
          </p:nvGrpSpPr>
          <p:grpSpPr>
            <a:xfrm>
              <a:off x="854867" y="3996669"/>
              <a:ext cx="1567047" cy="45661"/>
              <a:chOff x="1754675" y="2661275"/>
              <a:chExt cx="1945675" cy="56700"/>
            </a:xfrm>
          </p:grpSpPr>
          <p:cxnSp>
            <p:nvCxnSpPr>
              <p:cNvPr id="588" name="Google Shape;588;p25"/>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589" name="Google Shape;589;p2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 name="Google Shape;590;p25"/>
            <p:cNvGrpSpPr/>
            <p:nvPr/>
          </p:nvGrpSpPr>
          <p:grpSpPr>
            <a:xfrm>
              <a:off x="518420" y="4195489"/>
              <a:ext cx="1561280" cy="136187"/>
              <a:chOff x="1754675" y="2824000"/>
              <a:chExt cx="4728285" cy="412439"/>
            </a:xfrm>
          </p:grpSpPr>
          <p:sp>
            <p:nvSpPr>
              <p:cNvPr id="591" name="Google Shape;591;p2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592" name="Google Shape;592;p2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 name="Google Shape;593;p25"/>
            <p:cNvGrpSpPr/>
            <p:nvPr/>
          </p:nvGrpSpPr>
          <p:grpSpPr>
            <a:xfrm>
              <a:off x="226304" y="3764889"/>
              <a:ext cx="3070084" cy="102363"/>
              <a:chOff x="1779150" y="2604263"/>
              <a:chExt cx="3811875" cy="127112"/>
            </a:xfrm>
          </p:grpSpPr>
          <p:sp>
            <p:nvSpPr>
              <p:cNvPr id="594" name="Google Shape;594;p25"/>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595" name="Google Shape;595;p25"/>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p25"/>
            <p:cNvGrpSpPr/>
            <p:nvPr/>
          </p:nvGrpSpPr>
          <p:grpSpPr>
            <a:xfrm>
              <a:off x="-12" y="3628565"/>
              <a:ext cx="3010303" cy="45661"/>
              <a:chOff x="1766900" y="2869225"/>
              <a:chExt cx="3737650" cy="56700"/>
            </a:xfrm>
          </p:grpSpPr>
          <p:cxnSp>
            <p:nvCxnSpPr>
              <p:cNvPr id="597" name="Google Shape;597;p25"/>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598" name="Google Shape;598;p2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9" name="Google Shape;599;p25"/>
          <p:cNvGrpSpPr/>
          <p:nvPr/>
        </p:nvGrpSpPr>
        <p:grpSpPr>
          <a:xfrm>
            <a:off x="-2028096" y="-665229"/>
            <a:ext cx="5371750" cy="7430144"/>
            <a:chOff x="-2028096" y="-665229"/>
            <a:chExt cx="5371750" cy="7430144"/>
          </a:xfrm>
        </p:grpSpPr>
        <p:sp>
          <p:nvSpPr>
            <p:cNvPr id="600" name="Google Shape;600;p25"/>
            <p:cNvSpPr/>
            <p:nvPr/>
          </p:nvSpPr>
          <p:spPr>
            <a:xfrm>
              <a:off x="-176746" y="468825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5"/>
            <p:cNvSpPr/>
            <p:nvPr/>
          </p:nvSpPr>
          <p:spPr>
            <a:xfrm flipH="1" rot="10800000">
              <a:off x="-2028096" y="-66522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2" name="Shape 602"/>
        <p:cNvGrpSpPr/>
        <p:nvPr/>
      </p:nvGrpSpPr>
      <p:grpSpPr>
        <a:xfrm>
          <a:off x="0" y="0"/>
          <a:ext cx="0" cy="0"/>
          <a:chOff x="0" y="0"/>
          <a:chExt cx="0" cy="0"/>
        </a:xfrm>
      </p:grpSpPr>
      <p:grpSp>
        <p:nvGrpSpPr>
          <p:cNvPr id="603" name="Google Shape;603;p26"/>
          <p:cNvGrpSpPr/>
          <p:nvPr/>
        </p:nvGrpSpPr>
        <p:grpSpPr>
          <a:xfrm>
            <a:off x="-1093351" y="-1466368"/>
            <a:ext cx="10388326" cy="8402728"/>
            <a:chOff x="-1093351" y="-1466368"/>
            <a:chExt cx="10388326" cy="8402728"/>
          </a:xfrm>
        </p:grpSpPr>
        <p:sp>
          <p:nvSpPr>
            <p:cNvPr id="604" name="Google Shape;604;p26"/>
            <p:cNvSpPr/>
            <p:nvPr/>
          </p:nvSpPr>
          <p:spPr>
            <a:xfrm flipH="1" rot="10800000">
              <a:off x="-3" y="-1466368"/>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6"/>
            <p:cNvSpPr/>
            <p:nvPr/>
          </p:nvSpPr>
          <p:spPr>
            <a:xfrm>
              <a:off x="-1093351" y="45672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Font typeface="Poppins"/>
              <a:buNone/>
              <a:defRPr>
                <a:latin typeface="Poppins"/>
                <a:ea typeface="Poppins"/>
                <a:cs typeface="Poppins"/>
                <a:sym typeface="Poppins"/>
              </a:defRPr>
            </a:lvl2pPr>
            <a:lvl3pPr lvl="2" algn="l">
              <a:lnSpc>
                <a:spcPct val="100000"/>
              </a:lnSpc>
              <a:spcBef>
                <a:spcPts val="0"/>
              </a:spcBef>
              <a:spcAft>
                <a:spcPts val="0"/>
              </a:spcAft>
              <a:buSzPts val="3500"/>
              <a:buFont typeface="Poppins"/>
              <a:buNone/>
              <a:defRPr>
                <a:latin typeface="Poppins"/>
                <a:ea typeface="Poppins"/>
                <a:cs typeface="Poppins"/>
                <a:sym typeface="Poppins"/>
              </a:defRPr>
            </a:lvl3pPr>
            <a:lvl4pPr lvl="3" algn="l">
              <a:lnSpc>
                <a:spcPct val="100000"/>
              </a:lnSpc>
              <a:spcBef>
                <a:spcPts val="0"/>
              </a:spcBef>
              <a:spcAft>
                <a:spcPts val="0"/>
              </a:spcAft>
              <a:buSzPts val="3500"/>
              <a:buFont typeface="Poppins"/>
              <a:buNone/>
              <a:defRPr>
                <a:latin typeface="Poppins"/>
                <a:ea typeface="Poppins"/>
                <a:cs typeface="Poppins"/>
                <a:sym typeface="Poppins"/>
              </a:defRPr>
            </a:lvl4pPr>
            <a:lvl5pPr lvl="4" algn="l">
              <a:lnSpc>
                <a:spcPct val="100000"/>
              </a:lnSpc>
              <a:spcBef>
                <a:spcPts val="0"/>
              </a:spcBef>
              <a:spcAft>
                <a:spcPts val="0"/>
              </a:spcAft>
              <a:buSzPts val="3500"/>
              <a:buFont typeface="Poppins"/>
              <a:buNone/>
              <a:defRPr>
                <a:latin typeface="Poppins"/>
                <a:ea typeface="Poppins"/>
                <a:cs typeface="Poppins"/>
                <a:sym typeface="Poppins"/>
              </a:defRPr>
            </a:lvl5pPr>
            <a:lvl6pPr lvl="5" algn="l">
              <a:lnSpc>
                <a:spcPct val="100000"/>
              </a:lnSpc>
              <a:spcBef>
                <a:spcPts val="0"/>
              </a:spcBef>
              <a:spcAft>
                <a:spcPts val="0"/>
              </a:spcAft>
              <a:buSzPts val="3500"/>
              <a:buFont typeface="Poppins"/>
              <a:buNone/>
              <a:defRPr>
                <a:latin typeface="Poppins"/>
                <a:ea typeface="Poppins"/>
                <a:cs typeface="Poppins"/>
                <a:sym typeface="Poppins"/>
              </a:defRPr>
            </a:lvl6pPr>
            <a:lvl7pPr lvl="6" algn="l">
              <a:lnSpc>
                <a:spcPct val="100000"/>
              </a:lnSpc>
              <a:spcBef>
                <a:spcPts val="0"/>
              </a:spcBef>
              <a:spcAft>
                <a:spcPts val="0"/>
              </a:spcAft>
              <a:buSzPts val="3500"/>
              <a:buFont typeface="Poppins"/>
              <a:buNone/>
              <a:defRPr>
                <a:latin typeface="Poppins"/>
                <a:ea typeface="Poppins"/>
                <a:cs typeface="Poppins"/>
                <a:sym typeface="Poppins"/>
              </a:defRPr>
            </a:lvl7pPr>
            <a:lvl8pPr lvl="7" algn="l">
              <a:lnSpc>
                <a:spcPct val="100000"/>
              </a:lnSpc>
              <a:spcBef>
                <a:spcPts val="0"/>
              </a:spcBef>
              <a:spcAft>
                <a:spcPts val="0"/>
              </a:spcAft>
              <a:buSzPts val="3500"/>
              <a:buFont typeface="Poppins"/>
              <a:buNone/>
              <a:defRPr>
                <a:latin typeface="Poppins"/>
                <a:ea typeface="Poppins"/>
                <a:cs typeface="Poppins"/>
                <a:sym typeface="Poppins"/>
              </a:defRPr>
            </a:lvl8pPr>
            <a:lvl9pPr lvl="8" algn="l">
              <a:lnSpc>
                <a:spcPct val="100000"/>
              </a:lnSpc>
              <a:spcBef>
                <a:spcPts val="0"/>
              </a:spcBef>
              <a:spcAft>
                <a:spcPts val="0"/>
              </a:spcAft>
              <a:buSzPts val="3500"/>
              <a:buFont typeface="Poppins"/>
              <a:buNone/>
              <a:defRPr>
                <a:latin typeface="Poppins"/>
                <a:ea typeface="Poppins"/>
                <a:cs typeface="Poppins"/>
                <a:sym typeface="Poppins"/>
              </a:defRPr>
            </a:lvl9pPr>
          </a:lstStyle>
          <a:p/>
        </p:txBody>
      </p:sp>
      <p:sp>
        <p:nvSpPr>
          <p:cNvPr id="607" name="Google Shape;607;p26"/>
          <p:cNvSpPr txBox="1"/>
          <p:nvPr>
            <p:ph idx="1" type="subTitle"/>
          </p:nvPr>
        </p:nvSpPr>
        <p:spPr>
          <a:xfrm>
            <a:off x="6360578" y="3454300"/>
            <a:ext cx="1773900" cy="48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08" name="Google Shape;608;p26"/>
          <p:cNvSpPr txBox="1"/>
          <p:nvPr>
            <p:ph idx="2" type="subTitle"/>
          </p:nvPr>
        </p:nvSpPr>
        <p:spPr>
          <a:xfrm>
            <a:off x="2644083" y="3454300"/>
            <a:ext cx="1770600" cy="48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09" name="Google Shape;609;p26"/>
          <p:cNvSpPr txBox="1"/>
          <p:nvPr>
            <p:ph idx="3" type="subTitle"/>
          </p:nvPr>
        </p:nvSpPr>
        <p:spPr>
          <a:xfrm>
            <a:off x="6360575" y="2714800"/>
            <a:ext cx="1773900" cy="81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610" name="Google Shape;610;p26"/>
          <p:cNvSpPr txBox="1"/>
          <p:nvPr>
            <p:ph idx="4" type="subTitle"/>
          </p:nvPr>
        </p:nvSpPr>
        <p:spPr>
          <a:xfrm>
            <a:off x="2643925" y="2714800"/>
            <a:ext cx="1770600" cy="81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611" name="Google Shape;611;p26"/>
          <p:cNvGrpSpPr/>
          <p:nvPr/>
        </p:nvGrpSpPr>
        <p:grpSpPr>
          <a:xfrm>
            <a:off x="7568059" y="4603987"/>
            <a:ext cx="3010303" cy="380662"/>
            <a:chOff x="5446772" y="1743165"/>
            <a:chExt cx="3010303" cy="380662"/>
          </a:xfrm>
        </p:grpSpPr>
        <p:grpSp>
          <p:nvGrpSpPr>
            <p:cNvPr id="612" name="Google Shape;612;p26"/>
            <p:cNvGrpSpPr/>
            <p:nvPr/>
          </p:nvGrpSpPr>
          <p:grpSpPr>
            <a:xfrm flipH="1">
              <a:off x="5898326" y="1865382"/>
              <a:ext cx="1567047" cy="45661"/>
              <a:chOff x="1754675" y="2661275"/>
              <a:chExt cx="1945675" cy="56700"/>
            </a:xfrm>
          </p:grpSpPr>
          <p:cxnSp>
            <p:nvCxnSpPr>
              <p:cNvPr id="613" name="Google Shape;613;p26"/>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614" name="Google Shape;614;p26"/>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5" name="Google Shape;615;p26"/>
            <p:cNvGrpSpPr/>
            <p:nvPr/>
          </p:nvGrpSpPr>
          <p:grpSpPr>
            <a:xfrm flipH="1">
              <a:off x="5477439" y="1987639"/>
              <a:ext cx="1561280" cy="136187"/>
              <a:chOff x="1754675" y="2824000"/>
              <a:chExt cx="4728285" cy="412439"/>
            </a:xfrm>
          </p:grpSpPr>
          <p:sp>
            <p:nvSpPr>
              <p:cNvPr id="616" name="Google Shape;616;p26"/>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617" name="Google Shape;617;p26"/>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 name="Google Shape;618;p26"/>
            <p:cNvGrpSpPr/>
            <p:nvPr/>
          </p:nvGrpSpPr>
          <p:grpSpPr>
            <a:xfrm flipH="1">
              <a:off x="5446772" y="1743165"/>
              <a:ext cx="3010303" cy="45661"/>
              <a:chOff x="1766900" y="2869225"/>
              <a:chExt cx="3737650" cy="56700"/>
            </a:xfrm>
          </p:grpSpPr>
          <p:cxnSp>
            <p:nvCxnSpPr>
              <p:cNvPr id="619" name="Google Shape;619;p26"/>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620" name="Google Shape;620;p2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21" name="Google Shape;621;p26"/>
          <p:cNvSpPr/>
          <p:nvPr/>
        </p:nvSpPr>
        <p:spPr>
          <a:xfrm flipH="1">
            <a:off x="-831826" y="-3"/>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6"/>
          <p:cNvSpPr/>
          <p:nvPr/>
        </p:nvSpPr>
        <p:spPr>
          <a:xfrm flipH="1" rot="10800000">
            <a:off x="7378450" y="-80727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23" name="Shape 623"/>
        <p:cNvGrpSpPr/>
        <p:nvPr/>
      </p:nvGrpSpPr>
      <p:grpSpPr>
        <a:xfrm>
          <a:off x="0" y="0"/>
          <a:ext cx="0" cy="0"/>
          <a:chOff x="0" y="0"/>
          <a:chExt cx="0" cy="0"/>
        </a:xfrm>
      </p:grpSpPr>
      <p:grpSp>
        <p:nvGrpSpPr>
          <p:cNvPr id="624" name="Google Shape;624;p27"/>
          <p:cNvGrpSpPr/>
          <p:nvPr/>
        </p:nvGrpSpPr>
        <p:grpSpPr>
          <a:xfrm>
            <a:off x="-1206796" y="-728442"/>
            <a:ext cx="11075673" cy="7393347"/>
            <a:chOff x="-1206796" y="-728442"/>
            <a:chExt cx="11075673" cy="7393347"/>
          </a:xfrm>
        </p:grpSpPr>
        <p:sp>
          <p:nvSpPr>
            <p:cNvPr id="625" name="Google Shape;625;p27"/>
            <p:cNvSpPr/>
            <p:nvPr/>
          </p:nvSpPr>
          <p:spPr>
            <a:xfrm flipH="1" rot="10800000">
              <a:off x="-1206796" y="-72844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7"/>
            <p:cNvSpPr/>
            <p:nvPr/>
          </p:nvSpPr>
          <p:spPr>
            <a:xfrm rot="10800000">
              <a:off x="7640980" y="-38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7"/>
            <p:cNvSpPr/>
            <p:nvPr/>
          </p:nvSpPr>
          <p:spPr>
            <a:xfrm>
              <a:off x="-150967" y="475350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 name="Google Shape;628;p27"/>
          <p:cNvGrpSpPr/>
          <p:nvPr/>
        </p:nvGrpSpPr>
        <p:grpSpPr>
          <a:xfrm>
            <a:off x="-460988" y="5"/>
            <a:ext cx="8180159" cy="5143491"/>
            <a:chOff x="-460988" y="5"/>
            <a:chExt cx="8180159" cy="5143491"/>
          </a:xfrm>
        </p:grpSpPr>
        <p:sp>
          <p:nvSpPr>
            <p:cNvPr id="629" name="Google Shape;629;p27"/>
            <p:cNvSpPr/>
            <p:nvPr/>
          </p:nvSpPr>
          <p:spPr>
            <a:xfrm>
              <a:off x="6712387"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0" name="Google Shape;630;p27"/>
            <p:cNvGrpSpPr/>
            <p:nvPr/>
          </p:nvGrpSpPr>
          <p:grpSpPr>
            <a:xfrm>
              <a:off x="-460988" y="447730"/>
              <a:ext cx="7721994" cy="4695766"/>
              <a:chOff x="-460988" y="447730"/>
              <a:chExt cx="7721994" cy="4695766"/>
            </a:xfrm>
          </p:grpSpPr>
          <p:sp>
            <p:nvSpPr>
              <p:cNvPr id="631" name="Google Shape;631;p27"/>
              <p:cNvSpPr/>
              <p:nvPr/>
            </p:nvSpPr>
            <p:spPr>
              <a:xfrm flipH="1">
                <a:off x="-460988" y="447730"/>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2" name="Google Shape;632;p27"/>
              <p:cNvGrpSpPr/>
              <p:nvPr/>
            </p:nvGrpSpPr>
            <p:grpSpPr>
              <a:xfrm>
                <a:off x="117004" y="4911501"/>
                <a:ext cx="7144002" cy="231995"/>
                <a:chOff x="117004" y="4911501"/>
                <a:chExt cx="7144002" cy="231995"/>
              </a:xfrm>
            </p:grpSpPr>
            <p:sp>
              <p:nvSpPr>
                <p:cNvPr id="633" name="Google Shape;633;p27"/>
                <p:cNvSpPr/>
                <p:nvPr/>
              </p:nvSpPr>
              <p:spPr>
                <a:xfrm>
                  <a:off x="117004"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7"/>
                <p:cNvSpPr/>
                <p:nvPr/>
              </p:nvSpPr>
              <p:spPr>
                <a:xfrm flipH="1">
                  <a:off x="6028666"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635" name="Google Shape;635;p27"/>
          <p:cNvGrpSpPr/>
          <p:nvPr/>
        </p:nvGrpSpPr>
        <p:grpSpPr>
          <a:xfrm>
            <a:off x="-1206808" y="-1311142"/>
            <a:ext cx="12598531" cy="8806268"/>
            <a:chOff x="-1206808" y="-1311142"/>
            <a:chExt cx="12598531" cy="8806268"/>
          </a:xfrm>
        </p:grpSpPr>
        <p:sp>
          <p:nvSpPr>
            <p:cNvPr id="636" name="Google Shape;636;p27"/>
            <p:cNvSpPr/>
            <p:nvPr/>
          </p:nvSpPr>
          <p:spPr>
            <a:xfrm flipH="1" rot="10800000">
              <a:off x="-563672"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7"/>
            <p:cNvSpPr/>
            <p:nvPr/>
          </p:nvSpPr>
          <p:spPr>
            <a:xfrm flipH="1">
              <a:off x="6490621" y="4604004"/>
              <a:ext cx="4901102" cy="2891122"/>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7"/>
            <p:cNvSpPr/>
            <p:nvPr/>
          </p:nvSpPr>
          <p:spPr>
            <a:xfrm flipH="1" rot="10800000">
              <a:off x="6338717" y="-9979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7"/>
            <p:cNvSpPr/>
            <p:nvPr/>
          </p:nvSpPr>
          <p:spPr>
            <a:xfrm flipH="1">
              <a:off x="-1206808" y="43862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27"/>
          <p:cNvSpPr txBox="1"/>
          <p:nvPr>
            <p:ph type="title"/>
          </p:nvPr>
        </p:nvSpPr>
        <p:spPr>
          <a:xfrm>
            <a:off x="2347938" y="677525"/>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5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41" name="Google Shape;641;p27"/>
          <p:cNvSpPr txBox="1"/>
          <p:nvPr>
            <p:ph idx="1" type="subTitle"/>
          </p:nvPr>
        </p:nvSpPr>
        <p:spPr>
          <a:xfrm>
            <a:off x="2347900" y="1571825"/>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2" name="Google Shape;642;p27"/>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Barlow"/>
                <a:ea typeface="Barlow"/>
                <a:cs typeface="Barlow"/>
                <a:sym typeface="Barlow"/>
              </a:rPr>
              <a:t>CREDITS:</a:t>
            </a:r>
            <a:r>
              <a:rPr b="0" i="0" lang="en" sz="1000" u="none" cap="none" strike="noStrike">
                <a:solidFill>
                  <a:schemeClr val="dk1"/>
                </a:solidFill>
                <a:latin typeface="Barlow"/>
                <a:ea typeface="Barlow"/>
                <a:cs typeface="Barlow"/>
                <a:sym typeface="Barlow"/>
              </a:rPr>
              <a:t> This presentation template was created by </a:t>
            </a:r>
            <a:r>
              <a:rPr b="1" i="0" lang="en" sz="1000" u="sng" cap="none" strike="noStrike">
                <a:solidFill>
                  <a:schemeClr val="hlink"/>
                </a:solidFill>
                <a:latin typeface="Barlow"/>
                <a:ea typeface="Barlow"/>
                <a:cs typeface="Barlow"/>
                <a:sym typeface="Barlow"/>
                <a:hlinkClick r:id="rId2"/>
              </a:rPr>
              <a:t>Slidesgo</a:t>
            </a:r>
            <a:r>
              <a:rPr b="0" i="0" lang="en" sz="1000" u="none" cap="none" strike="noStrike">
                <a:solidFill>
                  <a:schemeClr val="dk1"/>
                </a:solidFill>
                <a:latin typeface="Barlow"/>
                <a:ea typeface="Barlow"/>
                <a:cs typeface="Barlow"/>
                <a:sym typeface="Barlow"/>
              </a:rPr>
              <a:t>, and includes icons by </a:t>
            </a:r>
            <a:r>
              <a:rPr b="1" i="0" lang="en" sz="1000" u="sng" cap="none" strike="noStrike">
                <a:solidFill>
                  <a:schemeClr val="hlink"/>
                </a:solidFill>
                <a:latin typeface="Barlow"/>
                <a:ea typeface="Barlow"/>
                <a:cs typeface="Barlow"/>
                <a:sym typeface="Barlow"/>
                <a:hlinkClick r:id="rId3"/>
              </a:rPr>
              <a:t>Flaticon</a:t>
            </a:r>
            <a:r>
              <a:rPr b="0" i="0" lang="en" sz="1000" u="none" cap="none" strike="noStrike">
                <a:solidFill>
                  <a:schemeClr val="dk1"/>
                </a:solidFill>
                <a:latin typeface="Barlow"/>
                <a:ea typeface="Barlow"/>
                <a:cs typeface="Barlow"/>
                <a:sym typeface="Barlow"/>
              </a:rPr>
              <a:t>, and infographics &amp; images by </a:t>
            </a:r>
            <a:r>
              <a:rPr b="1" i="0" lang="en" sz="1000" u="sng" cap="none" strike="noStrike">
                <a:solidFill>
                  <a:schemeClr val="hlink"/>
                </a:solidFill>
                <a:latin typeface="Barlow"/>
                <a:ea typeface="Barlow"/>
                <a:cs typeface="Barlow"/>
                <a:sym typeface="Barlow"/>
                <a:hlinkClick r:id="rId4"/>
              </a:rPr>
              <a:t>Freepik</a:t>
            </a:r>
            <a:r>
              <a:rPr b="0" i="0" lang="en" sz="1000" u="sng" cap="none" strike="noStrike">
                <a:solidFill>
                  <a:schemeClr val="dk1"/>
                </a:solidFill>
                <a:latin typeface="Barlow"/>
                <a:ea typeface="Barlow"/>
                <a:cs typeface="Barlow"/>
                <a:sym typeface="Barlow"/>
              </a:rPr>
              <a:t> </a:t>
            </a:r>
            <a:endParaRPr b="1" i="0" sz="1000" u="sng" cap="none" strike="noStrike">
              <a:solidFill>
                <a:schemeClr val="dk1"/>
              </a:solidFill>
              <a:latin typeface="Barlow"/>
              <a:ea typeface="Barlow"/>
              <a:cs typeface="Barlow"/>
              <a:sym typeface="Barlow"/>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643" name="Shape 643"/>
        <p:cNvGrpSpPr/>
        <p:nvPr/>
      </p:nvGrpSpPr>
      <p:grpSpPr>
        <a:xfrm>
          <a:off x="0" y="0"/>
          <a:ext cx="0" cy="0"/>
          <a:chOff x="0" y="0"/>
          <a:chExt cx="0" cy="0"/>
        </a:xfrm>
      </p:grpSpPr>
      <p:grpSp>
        <p:nvGrpSpPr>
          <p:cNvPr id="644" name="Google Shape;644;p28"/>
          <p:cNvGrpSpPr/>
          <p:nvPr/>
        </p:nvGrpSpPr>
        <p:grpSpPr>
          <a:xfrm>
            <a:off x="-1289846" y="-464980"/>
            <a:ext cx="3520400" cy="7145645"/>
            <a:chOff x="-1289846" y="-464980"/>
            <a:chExt cx="3520400" cy="7145645"/>
          </a:xfrm>
        </p:grpSpPr>
        <p:sp>
          <p:nvSpPr>
            <p:cNvPr id="645" name="Google Shape;645;p28"/>
            <p:cNvSpPr/>
            <p:nvPr/>
          </p:nvSpPr>
          <p:spPr>
            <a:xfrm flipH="1" rot="10800000">
              <a:off x="-305811" y="-464980"/>
              <a:ext cx="1920158" cy="1004478"/>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8"/>
            <p:cNvSpPr/>
            <p:nvPr/>
          </p:nvSpPr>
          <p:spPr>
            <a:xfrm>
              <a:off x="-1289846" y="46040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7" name="Google Shape;647;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48" name="Google Shape;648;p28"/>
          <p:cNvSpPr txBox="1"/>
          <p:nvPr>
            <p:ph idx="1" type="subTitle"/>
          </p:nvPr>
        </p:nvSpPr>
        <p:spPr>
          <a:xfrm>
            <a:off x="713225" y="1071950"/>
            <a:ext cx="3848100" cy="159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649" name="Google Shape;649;p28"/>
          <p:cNvSpPr/>
          <p:nvPr/>
        </p:nvSpPr>
        <p:spPr>
          <a:xfrm flipH="1">
            <a:off x="-871159" y="5394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8"/>
          <p:cNvSpPr/>
          <p:nvPr/>
        </p:nvSpPr>
        <p:spPr>
          <a:xfrm flipH="1" rot="10800000">
            <a:off x="-2006799"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1" name="Google Shape;651;p28"/>
          <p:cNvGrpSpPr/>
          <p:nvPr/>
        </p:nvGrpSpPr>
        <p:grpSpPr>
          <a:xfrm flipH="1">
            <a:off x="7324525" y="151265"/>
            <a:ext cx="3296400" cy="703112"/>
            <a:chOff x="-12" y="3628565"/>
            <a:chExt cx="3296400" cy="703112"/>
          </a:xfrm>
        </p:grpSpPr>
        <p:grpSp>
          <p:nvGrpSpPr>
            <p:cNvPr id="652" name="Google Shape;652;p28"/>
            <p:cNvGrpSpPr/>
            <p:nvPr/>
          </p:nvGrpSpPr>
          <p:grpSpPr>
            <a:xfrm>
              <a:off x="854867" y="3996669"/>
              <a:ext cx="1567047" cy="45661"/>
              <a:chOff x="1754675" y="2661275"/>
              <a:chExt cx="1945675" cy="56700"/>
            </a:xfrm>
          </p:grpSpPr>
          <p:cxnSp>
            <p:nvCxnSpPr>
              <p:cNvPr id="653" name="Google Shape;653;p28"/>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654" name="Google Shape;654;p2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 name="Google Shape;655;p28"/>
            <p:cNvGrpSpPr/>
            <p:nvPr/>
          </p:nvGrpSpPr>
          <p:grpSpPr>
            <a:xfrm>
              <a:off x="518420" y="4195489"/>
              <a:ext cx="1561280" cy="136187"/>
              <a:chOff x="1754675" y="2824000"/>
              <a:chExt cx="4728285" cy="412439"/>
            </a:xfrm>
          </p:grpSpPr>
          <p:sp>
            <p:nvSpPr>
              <p:cNvPr id="656" name="Google Shape;656;p2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657" name="Google Shape;657;p2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 name="Google Shape;658;p28"/>
            <p:cNvGrpSpPr/>
            <p:nvPr/>
          </p:nvGrpSpPr>
          <p:grpSpPr>
            <a:xfrm>
              <a:off x="226304" y="3764889"/>
              <a:ext cx="3070084" cy="102363"/>
              <a:chOff x="1779150" y="2604263"/>
              <a:chExt cx="3811875" cy="127112"/>
            </a:xfrm>
          </p:grpSpPr>
          <p:sp>
            <p:nvSpPr>
              <p:cNvPr id="659" name="Google Shape;659;p2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660" name="Google Shape;660;p2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 name="Google Shape;661;p28"/>
            <p:cNvGrpSpPr/>
            <p:nvPr/>
          </p:nvGrpSpPr>
          <p:grpSpPr>
            <a:xfrm>
              <a:off x="-12" y="3628565"/>
              <a:ext cx="3010303" cy="45661"/>
              <a:chOff x="1766900" y="2869225"/>
              <a:chExt cx="3737650" cy="56700"/>
            </a:xfrm>
          </p:grpSpPr>
          <p:cxnSp>
            <p:nvCxnSpPr>
              <p:cNvPr id="662" name="Google Shape;662;p28"/>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663" name="Google Shape;663;p2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
    <p:spTree>
      <p:nvGrpSpPr>
        <p:cNvPr id="664" name="Shape 664"/>
        <p:cNvGrpSpPr/>
        <p:nvPr/>
      </p:nvGrpSpPr>
      <p:grpSpPr>
        <a:xfrm>
          <a:off x="0" y="0"/>
          <a:ext cx="0" cy="0"/>
          <a:chOff x="0" y="0"/>
          <a:chExt cx="0" cy="0"/>
        </a:xfrm>
      </p:grpSpPr>
      <p:grpSp>
        <p:nvGrpSpPr>
          <p:cNvPr id="665" name="Google Shape;665;p29"/>
          <p:cNvGrpSpPr/>
          <p:nvPr/>
        </p:nvGrpSpPr>
        <p:grpSpPr>
          <a:xfrm>
            <a:off x="-1657830" y="-1821713"/>
            <a:ext cx="13368611" cy="9000374"/>
            <a:chOff x="-1657830" y="-1821713"/>
            <a:chExt cx="13368611" cy="9000374"/>
          </a:xfrm>
        </p:grpSpPr>
        <p:sp>
          <p:nvSpPr>
            <p:cNvPr id="666" name="Google Shape;666;p29"/>
            <p:cNvSpPr/>
            <p:nvPr/>
          </p:nvSpPr>
          <p:spPr>
            <a:xfrm flipH="1">
              <a:off x="-1657830" y="4429574"/>
              <a:ext cx="13368611" cy="2749087"/>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9"/>
            <p:cNvSpPr/>
            <p:nvPr/>
          </p:nvSpPr>
          <p:spPr>
            <a:xfrm rot="10800000">
              <a:off x="6074499" y="-1821713"/>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 name="Google Shape;668;p29"/>
          <p:cNvGrpSpPr/>
          <p:nvPr/>
        </p:nvGrpSpPr>
        <p:grpSpPr>
          <a:xfrm>
            <a:off x="-1296841" y="259370"/>
            <a:ext cx="11980095" cy="4549207"/>
            <a:chOff x="-1296841" y="259370"/>
            <a:chExt cx="11980095" cy="4549207"/>
          </a:xfrm>
        </p:grpSpPr>
        <p:grpSp>
          <p:nvGrpSpPr>
            <p:cNvPr id="669" name="Google Shape;669;p29"/>
            <p:cNvGrpSpPr/>
            <p:nvPr/>
          </p:nvGrpSpPr>
          <p:grpSpPr>
            <a:xfrm rot="10800000">
              <a:off x="-1296841" y="259370"/>
              <a:ext cx="3074608" cy="453929"/>
              <a:chOff x="5478797" y="847322"/>
              <a:chExt cx="3074608" cy="453929"/>
            </a:xfrm>
          </p:grpSpPr>
          <p:grpSp>
            <p:nvGrpSpPr>
              <p:cNvPr id="670" name="Google Shape;670;p29"/>
              <p:cNvGrpSpPr/>
              <p:nvPr/>
            </p:nvGrpSpPr>
            <p:grpSpPr>
              <a:xfrm flipH="1">
                <a:off x="5675409" y="922406"/>
                <a:ext cx="2877996" cy="223763"/>
                <a:chOff x="1687059" y="2012316"/>
                <a:chExt cx="3573375" cy="277863"/>
              </a:xfrm>
            </p:grpSpPr>
            <p:sp>
              <p:nvSpPr>
                <p:cNvPr id="671" name="Google Shape;671;p29"/>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672" name="Google Shape;672;p29"/>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29"/>
              <p:cNvGrpSpPr/>
              <p:nvPr/>
            </p:nvGrpSpPr>
            <p:grpSpPr>
              <a:xfrm flipH="1">
                <a:off x="6072799" y="847322"/>
                <a:ext cx="2430997" cy="185534"/>
                <a:chOff x="1748547" y="1392116"/>
                <a:chExt cx="5911958" cy="451312"/>
              </a:xfrm>
            </p:grpSpPr>
            <p:sp>
              <p:nvSpPr>
                <p:cNvPr id="674" name="Google Shape;674;p2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675" name="Google Shape;675;p2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6" name="Google Shape;676;p29"/>
              <p:cNvGrpSpPr/>
              <p:nvPr/>
            </p:nvGrpSpPr>
            <p:grpSpPr>
              <a:xfrm flipH="1">
                <a:off x="5478797" y="1255590"/>
                <a:ext cx="3010303" cy="45661"/>
                <a:chOff x="1766900" y="2869225"/>
                <a:chExt cx="3737650" cy="56700"/>
              </a:xfrm>
            </p:grpSpPr>
            <p:cxnSp>
              <p:nvCxnSpPr>
                <p:cNvPr id="677" name="Google Shape;677;p29"/>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678" name="Google Shape;678;p2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79" name="Google Shape;679;p29"/>
            <p:cNvGrpSpPr/>
            <p:nvPr/>
          </p:nvGrpSpPr>
          <p:grpSpPr>
            <a:xfrm flipH="1">
              <a:off x="7083467" y="3764472"/>
              <a:ext cx="3599787" cy="1044105"/>
              <a:chOff x="-1431671" y="656497"/>
              <a:chExt cx="3599787" cy="1044105"/>
            </a:xfrm>
          </p:grpSpPr>
          <p:grpSp>
            <p:nvGrpSpPr>
              <p:cNvPr id="680" name="Google Shape;680;p29"/>
              <p:cNvGrpSpPr/>
              <p:nvPr/>
            </p:nvGrpSpPr>
            <p:grpSpPr>
              <a:xfrm>
                <a:off x="-368508" y="1432869"/>
                <a:ext cx="1567047" cy="45661"/>
                <a:chOff x="1754675" y="2661275"/>
                <a:chExt cx="1945675" cy="56700"/>
              </a:xfrm>
            </p:grpSpPr>
            <p:cxnSp>
              <p:nvCxnSpPr>
                <p:cNvPr id="681" name="Google Shape;681;p29"/>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682" name="Google Shape;682;p2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 name="Google Shape;683;p29"/>
              <p:cNvGrpSpPr/>
              <p:nvPr/>
            </p:nvGrpSpPr>
            <p:grpSpPr>
              <a:xfrm>
                <a:off x="-766480" y="1564414"/>
                <a:ext cx="1561280" cy="136187"/>
                <a:chOff x="1754675" y="2824000"/>
                <a:chExt cx="4728285" cy="412439"/>
              </a:xfrm>
            </p:grpSpPr>
            <p:sp>
              <p:nvSpPr>
                <p:cNvPr id="684" name="Google Shape;684;p2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685" name="Google Shape;685;p2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 name="Google Shape;686;p29"/>
              <p:cNvGrpSpPr/>
              <p:nvPr/>
            </p:nvGrpSpPr>
            <p:grpSpPr>
              <a:xfrm>
                <a:off x="-1431671" y="1201089"/>
                <a:ext cx="3070084" cy="102363"/>
                <a:chOff x="1779150" y="2604263"/>
                <a:chExt cx="3811875" cy="127112"/>
              </a:xfrm>
            </p:grpSpPr>
            <p:sp>
              <p:nvSpPr>
                <p:cNvPr id="687" name="Google Shape;687;p2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688" name="Google Shape;688;p2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9" name="Google Shape;689;p29"/>
              <p:cNvGrpSpPr/>
              <p:nvPr/>
            </p:nvGrpSpPr>
            <p:grpSpPr>
              <a:xfrm>
                <a:off x="-856941" y="773806"/>
                <a:ext cx="2877996" cy="223763"/>
                <a:chOff x="1748550" y="2064750"/>
                <a:chExt cx="3573375" cy="277863"/>
              </a:xfrm>
            </p:grpSpPr>
            <p:sp>
              <p:nvSpPr>
                <p:cNvPr id="690" name="Google Shape;690;p29"/>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691" name="Google Shape;691;p29"/>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 name="Google Shape;692;p29"/>
              <p:cNvGrpSpPr/>
              <p:nvPr/>
            </p:nvGrpSpPr>
            <p:grpSpPr>
              <a:xfrm>
                <a:off x="-856882" y="656497"/>
                <a:ext cx="2430997" cy="185534"/>
                <a:chOff x="1748547" y="1392116"/>
                <a:chExt cx="5911958" cy="451312"/>
              </a:xfrm>
            </p:grpSpPr>
            <p:sp>
              <p:nvSpPr>
                <p:cNvPr id="693" name="Google Shape;693;p2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694" name="Google Shape;694;p2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5" name="Google Shape;695;p29"/>
              <p:cNvGrpSpPr/>
              <p:nvPr/>
            </p:nvGrpSpPr>
            <p:grpSpPr>
              <a:xfrm>
                <a:off x="-842187" y="1064765"/>
                <a:ext cx="3010303" cy="45661"/>
                <a:chOff x="1766900" y="2869225"/>
                <a:chExt cx="3737650" cy="56700"/>
              </a:xfrm>
            </p:grpSpPr>
            <p:cxnSp>
              <p:nvCxnSpPr>
                <p:cNvPr id="696" name="Google Shape;696;p29"/>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697" name="Google Shape;697;p2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698" name="Google Shape;698;p29"/>
          <p:cNvGrpSpPr/>
          <p:nvPr/>
        </p:nvGrpSpPr>
        <p:grpSpPr>
          <a:xfrm>
            <a:off x="-2546153" y="-635197"/>
            <a:ext cx="12379562" cy="6575223"/>
            <a:chOff x="-2546153" y="-635197"/>
            <a:chExt cx="12379562" cy="6575223"/>
          </a:xfrm>
        </p:grpSpPr>
        <p:sp>
          <p:nvSpPr>
            <p:cNvPr id="699" name="Google Shape;699;p29"/>
            <p:cNvSpPr/>
            <p:nvPr/>
          </p:nvSpPr>
          <p:spPr>
            <a:xfrm flipH="1" rot="10800000">
              <a:off x="7028137" y="-635197"/>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0" name="Google Shape;700;p29"/>
            <p:cNvGrpSpPr/>
            <p:nvPr/>
          </p:nvGrpSpPr>
          <p:grpSpPr>
            <a:xfrm flipH="1">
              <a:off x="-2546153" y="4429586"/>
              <a:ext cx="4147840" cy="1510440"/>
              <a:chOff x="4132575" y="4716825"/>
              <a:chExt cx="5724316" cy="2084515"/>
            </a:xfrm>
          </p:grpSpPr>
          <p:sp>
            <p:nvSpPr>
              <p:cNvPr id="701" name="Google Shape;701;p29"/>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9"/>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03" name="Google Shape;703;p29"/>
          <p:cNvGrpSpPr/>
          <p:nvPr/>
        </p:nvGrpSpPr>
        <p:grpSpPr>
          <a:xfrm>
            <a:off x="-281888" y="-10703"/>
            <a:ext cx="10398364" cy="4440281"/>
            <a:chOff x="-281888" y="-10703"/>
            <a:chExt cx="10398364" cy="4440281"/>
          </a:xfrm>
        </p:grpSpPr>
        <p:sp>
          <p:nvSpPr>
            <p:cNvPr id="704" name="Google Shape;704;p29"/>
            <p:cNvSpPr/>
            <p:nvPr/>
          </p:nvSpPr>
          <p:spPr>
            <a:xfrm>
              <a:off x="8698225" y="90219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9"/>
            <p:cNvSpPr/>
            <p:nvPr/>
          </p:nvSpPr>
          <p:spPr>
            <a:xfrm>
              <a:off x="6098975" y="-10703"/>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9"/>
            <p:cNvSpPr/>
            <p:nvPr/>
          </p:nvSpPr>
          <p:spPr>
            <a:xfrm>
              <a:off x="-281888" y="4232899"/>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7" name="Google Shape;707;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08" name="Google Shape;708;p29"/>
          <p:cNvSpPr txBox="1"/>
          <p:nvPr>
            <p:ph idx="1" type="subTitle"/>
          </p:nvPr>
        </p:nvSpPr>
        <p:spPr>
          <a:xfrm>
            <a:off x="2835450" y="1017725"/>
            <a:ext cx="3410400" cy="28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709" name="Shape 7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0" name="Shape 50"/>
        <p:cNvGrpSpPr/>
        <p:nvPr/>
      </p:nvGrpSpPr>
      <p:grpSpPr>
        <a:xfrm>
          <a:off x="0" y="0"/>
          <a:ext cx="0" cy="0"/>
          <a:chOff x="0" y="0"/>
          <a:chExt cx="0" cy="0"/>
        </a:xfrm>
      </p:grpSpPr>
      <p:grpSp>
        <p:nvGrpSpPr>
          <p:cNvPr id="51" name="Google Shape;51;p4"/>
          <p:cNvGrpSpPr/>
          <p:nvPr/>
        </p:nvGrpSpPr>
        <p:grpSpPr>
          <a:xfrm>
            <a:off x="-150966" y="-1569997"/>
            <a:ext cx="9294978" cy="8009776"/>
            <a:chOff x="-150966" y="-1569997"/>
            <a:chExt cx="9294978" cy="8009776"/>
          </a:xfrm>
        </p:grpSpPr>
        <p:sp>
          <p:nvSpPr>
            <p:cNvPr id="52" name="Google Shape;52;p4"/>
            <p:cNvSpPr/>
            <p:nvPr/>
          </p:nvSpPr>
          <p:spPr>
            <a:xfrm flipH="1">
              <a:off x="-150966" y="452838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rot="10800000">
              <a:off x="5623599" y="-15699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4"/>
          <p:cNvSpPr txBox="1"/>
          <p:nvPr>
            <p:ph idx="1" type="subTitle"/>
          </p:nvPr>
        </p:nvSpPr>
        <p:spPr>
          <a:xfrm>
            <a:off x="1024750" y="3241688"/>
            <a:ext cx="2305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55" name="Google Shape;55;p4"/>
          <p:cNvSpPr txBox="1"/>
          <p:nvPr>
            <p:ph idx="2" type="subTitle"/>
          </p:nvPr>
        </p:nvSpPr>
        <p:spPr>
          <a:xfrm>
            <a:off x="3419221" y="3241688"/>
            <a:ext cx="2305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56" name="Google Shape;56;p4"/>
          <p:cNvSpPr txBox="1"/>
          <p:nvPr>
            <p:ph idx="3" type="subTitle"/>
          </p:nvPr>
        </p:nvSpPr>
        <p:spPr>
          <a:xfrm>
            <a:off x="5813699" y="3241688"/>
            <a:ext cx="2305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57" name="Google Shape;57;p4"/>
          <p:cNvSpPr txBox="1"/>
          <p:nvPr>
            <p:ph idx="4" type="subTitle"/>
          </p:nvPr>
        </p:nvSpPr>
        <p:spPr>
          <a:xfrm>
            <a:off x="1024750" y="1796162"/>
            <a:ext cx="2305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58" name="Google Shape;58;p4"/>
          <p:cNvSpPr txBox="1"/>
          <p:nvPr>
            <p:ph idx="5" type="subTitle"/>
          </p:nvPr>
        </p:nvSpPr>
        <p:spPr>
          <a:xfrm>
            <a:off x="3419221" y="1796162"/>
            <a:ext cx="2305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59" name="Google Shape;59;p4"/>
          <p:cNvSpPr txBox="1"/>
          <p:nvPr>
            <p:ph idx="6" type="subTitle"/>
          </p:nvPr>
        </p:nvSpPr>
        <p:spPr>
          <a:xfrm>
            <a:off x="5813699" y="1796162"/>
            <a:ext cx="2305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l">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60" name="Google Shape;60;p4"/>
          <p:cNvGrpSpPr/>
          <p:nvPr/>
        </p:nvGrpSpPr>
        <p:grpSpPr>
          <a:xfrm rot="10800000">
            <a:off x="-2096303" y="3730188"/>
            <a:ext cx="3010303" cy="380662"/>
            <a:chOff x="5446772" y="1743165"/>
            <a:chExt cx="3010303" cy="380662"/>
          </a:xfrm>
        </p:grpSpPr>
        <p:grpSp>
          <p:nvGrpSpPr>
            <p:cNvPr id="61" name="Google Shape;61;p4"/>
            <p:cNvGrpSpPr/>
            <p:nvPr/>
          </p:nvGrpSpPr>
          <p:grpSpPr>
            <a:xfrm flipH="1">
              <a:off x="5898326" y="1865382"/>
              <a:ext cx="1567047" cy="45661"/>
              <a:chOff x="1754675" y="2661275"/>
              <a:chExt cx="1945675" cy="56700"/>
            </a:xfrm>
          </p:grpSpPr>
          <p:cxnSp>
            <p:nvCxnSpPr>
              <p:cNvPr id="62" name="Google Shape;62;p4"/>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63" name="Google Shape;63;p4"/>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4"/>
            <p:cNvGrpSpPr/>
            <p:nvPr/>
          </p:nvGrpSpPr>
          <p:grpSpPr>
            <a:xfrm flipH="1">
              <a:off x="5477439" y="1987639"/>
              <a:ext cx="1561280" cy="136187"/>
              <a:chOff x="1754675" y="2824000"/>
              <a:chExt cx="4728285" cy="412439"/>
            </a:xfrm>
          </p:grpSpPr>
          <p:sp>
            <p:nvSpPr>
              <p:cNvPr id="65" name="Google Shape;65;p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66" name="Google Shape;66;p4"/>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4"/>
            <p:cNvGrpSpPr/>
            <p:nvPr/>
          </p:nvGrpSpPr>
          <p:grpSpPr>
            <a:xfrm flipH="1">
              <a:off x="5446772" y="1743165"/>
              <a:ext cx="3010303" cy="45661"/>
              <a:chOff x="1766900" y="2869225"/>
              <a:chExt cx="3737650" cy="56700"/>
            </a:xfrm>
          </p:grpSpPr>
          <p:cxnSp>
            <p:nvCxnSpPr>
              <p:cNvPr id="68" name="Google Shape;68;p4"/>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69" name="Google Shape;69;p4"/>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0" name="Google Shape;70;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1" name="Google Shape;71;p4"/>
          <p:cNvSpPr txBox="1"/>
          <p:nvPr>
            <p:ph idx="7" type="title"/>
          </p:nvPr>
        </p:nvSpPr>
        <p:spPr>
          <a:xfrm>
            <a:off x="1450150" y="1229150"/>
            <a:ext cx="5670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Poppins"/>
              <a:buNone/>
              <a:defRPr sz="2300">
                <a:latin typeface="Poppins"/>
                <a:ea typeface="Poppins"/>
                <a:cs typeface="Poppins"/>
                <a:sym typeface="Poppins"/>
              </a:defRPr>
            </a:lvl1pPr>
            <a:lvl2pPr lvl="1" algn="l">
              <a:lnSpc>
                <a:spcPct val="100000"/>
              </a:lnSpc>
              <a:spcBef>
                <a:spcPts val="0"/>
              </a:spcBef>
              <a:spcAft>
                <a:spcPts val="0"/>
              </a:spcAft>
              <a:buSzPts val="3000"/>
              <a:buFont typeface="Poppins"/>
              <a:buNone/>
              <a:defRPr b="0" sz="3000">
                <a:latin typeface="Poppins"/>
                <a:ea typeface="Poppins"/>
                <a:cs typeface="Poppins"/>
                <a:sym typeface="Poppins"/>
              </a:defRPr>
            </a:lvl2pPr>
            <a:lvl3pPr lvl="2" algn="l">
              <a:lnSpc>
                <a:spcPct val="100000"/>
              </a:lnSpc>
              <a:spcBef>
                <a:spcPts val="0"/>
              </a:spcBef>
              <a:spcAft>
                <a:spcPts val="0"/>
              </a:spcAft>
              <a:buSzPts val="3000"/>
              <a:buFont typeface="Poppins"/>
              <a:buNone/>
              <a:defRPr b="0" sz="3000">
                <a:latin typeface="Poppins"/>
                <a:ea typeface="Poppins"/>
                <a:cs typeface="Poppins"/>
                <a:sym typeface="Poppins"/>
              </a:defRPr>
            </a:lvl3pPr>
            <a:lvl4pPr lvl="3" algn="l">
              <a:lnSpc>
                <a:spcPct val="100000"/>
              </a:lnSpc>
              <a:spcBef>
                <a:spcPts val="0"/>
              </a:spcBef>
              <a:spcAft>
                <a:spcPts val="0"/>
              </a:spcAft>
              <a:buSzPts val="3000"/>
              <a:buFont typeface="Poppins"/>
              <a:buNone/>
              <a:defRPr b="0" sz="3000">
                <a:latin typeface="Poppins"/>
                <a:ea typeface="Poppins"/>
                <a:cs typeface="Poppins"/>
                <a:sym typeface="Poppins"/>
              </a:defRPr>
            </a:lvl4pPr>
            <a:lvl5pPr lvl="4" algn="l">
              <a:lnSpc>
                <a:spcPct val="100000"/>
              </a:lnSpc>
              <a:spcBef>
                <a:spcPts val="0"/>
              </a:spcBef>
              <a:spcAft>
                <a:spcPts val="0"/>
              </a:spcAft>
              <a:buSzPts val="3000"/>
              <a:buFont typeface="Poppins"/>
              <a:buNone/>
              <a:defRPr b="0" sz="3000">
                <a:latin typeface="Poppins"/>
                <a:ea typeface="Poppins"/>
                <a:cs typeface="Poppins"/>
                <a:sym typeface="Poppins"/>
              </a:defRPr>
            </a:lvl5pPr>
            <a:lvl6pPr lvl="5" algn="l">
              <a:lnSpc>
                <a:spcPct val="100000"/>
              </a:lnSpc>
              <a:spcBef>
                <a:spcPts val="0"/>
              </a:spcBef>
              <a:spcAft>
                <a:spcPts val="0"/>
              </a:spcAft>
              <a:buSzPts val="3000"/>
              <a:buFont typeface="Poppins"/>
              <a:buNone/>
              <a:defRPr b="0" sz="3000">
                <a:latin typeface="Poppins"/>
                <a:ea typeface="Poppins"/>
                <a:cs typeface="Poppins"/>
                <a:sym typeface="Poppins"/>
              </a:defRPr>
            </a:lvl6pPr>
            <a:lvl7pPr lvl="6" algn="l">
              <a:lnSpc>
                <a:spcPct val="100000"/>
              </a:lnSpc>
              <a:spcBef>
                <a:spcPts val="0"/>
              </a:spcBef>
              <a:spcAft>
                <a:spcPts val="0"/>
              </a:spcAft>
              <a:buSzPts val="3000"/>
              <a:buFont typeface="Poppins"/>
              <a:buNone/>
              <a:defRPr b="0" sz="3000">
                <a:latin typeface="Poppins"/>
                <a:ea typeface="Poppins"/>
                <a:cs typeface="Poppins"/>
                <a:sym typeface="Poppins"/>
              </a:defRPr>
            </a:lvl7pPr>
            <a:lvl8pPr lvl="7" algn="l">
              <a:lnSpc>
                <a:spcPct val="100000"/>
              </a:lnSpc>
              <a:spcBef>
                <a:spcPts val="0"/>
              </a:spcBef>
              <a:spcAft>
                <a:spcPts val="0"/>
              </a:spcAft>
              <a:buSzPts val="3000"/>
              <a:buFont typeface="Poppins"/>
              <a:buNone/>
              <a:defRPr b="0" sz="3000">
                <a:latin typeface="Poppins"/>
                <a:ea typeface="Poppins"/>
                <a:cs typeface="Poppins"/>
                <a:sym typeface="Poppins"/>
              </a:defRPr>
            </a:lvl8pPr>
            <a:lvl9pPr lvl="8" algn="l">
              <a:lnSpc>
                <a:spcPct val="100000"/>
              </a:lnSpc>
              <a:spcBef>
                <a:spcPts val="0"/>
              </a:spcBef>
              <a:spcAft>
                <a:spcPts val="0"/>
              </a:spcAft>
              <a:buSzPts val="3000"/>
              <a:buFont typeface="Poppins"/>
              <a:buNone/>
              <a:defRPr b="0" sz="3000">
                <a:latin typeface="Poppins"/>
                <a:ea typeface="Poppins"/>
                <a:cs typeface="Poppins"/>
                <a:sym typeface="Poppins"/>
              </a:defRPr>
            </a:lvl9pPr>
          </a:lstStyle>
          <a:p/>
        </p:txBody>
      </p:sp>
      <p:sp>
        <p:nvSpPr>
          <p:cNvPr id="72" name="Google Shape;72;p4"/>
          <p:cNvSpPr txBox="1"/>
          <p:nvPr>
            <p:ph idx="8" type="title"/>
          </p:nvPr>
        </p:nvSpPr>
        <p:spPr>
          <a:xfrm>
            <a:off x="1450200" y="2674700"/>
            <a:ext cx="5670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Poppins"/>
              <a:buNone/>
              <a:defRPr sz="2300">
                <a:latin typeface="Poppins"/>
                <a:ea typeface="Poppins"/>
                <a:cs typeface="Poppins"/>
                <a:sym typeface="Poppins"/>
              </a:defRPr>
            </a:lvl1pPr>
            <a:lvl2pPr lvl="1" algn="l">
              <a:lnSpc>
                <a:spcPct val="100000"/>
              </a:lnSpc>
              <a:spcBef>
                <a:spcPts val="0"/>
              </a:spcBef>
              <a:spcAft>
                <a:spcPts val="0"/>
              </a:spcAft>
              <a:buSzPts val="3000"/>
              <a:buFont typeface="Poppins"/>
              <a:buNone/>
              <a:defRPr b="0" sz="3000">
                <a:latin typeface="Poppins"/>
                <a:ea typeface="Poppins"/>
                <a:cs typeface="Poppins"/>
                <a:sym typeface="Poppins"/>
              </a:defRPr>
            </a:lvl2pPr>
            <a:lvl3pPr lvl="2" algn="l">
              <a:lnSpc>
                <a:spcPct val="100000"/>
              </a:lnSpc>
              <a:spcBef>
                <a:spcPts val="0"/>
              </a:spcBef>
              <a:spcAft>
                <a:spcPts val="0"/>
              </a:spcAft>
              <a:buSzPts val="3000"/>
              <a:buFont typeface="Poppins"/>
              <a:buNone/>
              <a:defRPr b="0" sz="3000">
                <a:latin typeface="Poppins"/>
                <a:ea typeface="Poppins"/>
                <a:cs typeface="Poppins"/>
                <a:sym typeface="Poppins"/>
              </a:defRPr>
            </a:lvl3pPr>
            <a:lvl4pPr lvl="3" algn="l">
              <a:lnSpc>
                <a:spcPct val="100000"/>
              </a:lnSpc>
              <a:spcBef>
                <a:spcPts val="0"/>
              </a:spcBef>
              <a:spcAft>
                <a:spcPts val="0"/>
              </a:spcAft>
              <a:buSzPts val="3000"/>
              <a:buFont typeface="Poppins"/>
              <a:buNone/>
              <a:defRPr b="0" sz="3000">
                <a:latin typeface="Poppins"/>
                <a:ea typeface="Poppins"/>
                <a:cs typeface="Poppins"/>
                <a:sym typeface="Poppins"/>
              </a:defRPr>
            </a:lvl4pPr>
            <a:lvl5pPr lvl="4" algn="l">
              <a:lnSpc>
                <a:spcPct val="100000"/>
              </a:lnSpc>
              <a:spcBef>
                <a:spcPts val="0"/>
              </a:spcBef>
              <a:spcAft>
                <a:spcPts val="0"/>
              </a:spcAft>
              <a:buSzPts val="3000"/>
              <a:buFont typeface="Poppins"/>
              <a:buNone/>
              <a:defRPr b="0" sz="3000">
                <a:latin typeface="Poppins"/>
                <a:ea typeface="Poppins"/>
                <a:cs typeface="Poppins"/>
                <a:sym typeface="Poppins"/>
              </a:defRPr>
            </a:lvl5pPr>
            <a:lvl6pPr lvl="5" algn="l">
              <a:lnSpc>
                <a:spcPct val="100000"/>
              </a:lnSpc>
              <a:spcBef>
                <a:spcPts val="0"/>
              </a:spcBef>
              <a:spcAft>
                <a:spcPts val="0"/>
              </a:spcAft>
              <a:buSzPts val="3000"/>
              <a:buFont typeface="Poppins"/>
              <a:buNone/>
              <a:defRPr b="0" sz="3000">
                <a:latin typeface="Poppins"/>
                <a:ea typeface="Poppins"/>
                <a:cs typeface="Poppins"/>
                <a:sym typeface="Poppins"/>
              </a:defRPr>
            </a:lvl6pPr>
            <a:lvl7pPr lvl="6" algn="l">
              <a:lnSpc>
                <a:spcPct val="100000"/>
              </a:lnSpc>
              <a:spcBef>
                <a:spcPts val="0"/>
              </a:spcBef>
              <a:spcAft>
                <a:spcPts val="0"/>
              </a:spcAft>
              <a:buSzPts val="3000"/>
              <a:buFont typeface="Poppins"/>
              <a:buNone/>
              <a:defRPr b="0" sz="3000">
                <a:latin typeface="Poppins"/>
                <a:ea typeface="Poppins"/>
                <a:cs typeface="Poppins"/>
                <a:sym typeface="Poppins"/>
              </a:defRPr>
            </a:lvl7pPr>
            <a:lvl8pPr lvl="7" algn="l">
              <a:lnSpc>
                <a:spcPct val="100000"/>
              </a:lnSpc>
              <a:spcBef>
                <a:spcPts val="0"/>
              </a:spcBef>
              <a:spcAft>
                <a:spcPts val="0"/>
              </a:spcAft>
              <a:buSzPts val="3000"/>
              <a:buFont typeface="Poppins"/>
              <a:buNone/>
              <a:defRPr b="0" sz="3000">
                <a:latin typeface="Poppins"/>
                <a:ea typeface="Poppins"/>
                <a:cs typeface="Poppins"/>
                <a:sym typeface="Poppins"/>
              </a:defRPr>
            </a:lvl8pPr>
            <a:lvl9pPr lvl="8" algn="l">
              <a:lnSpc>
                <a:spcPct val="100000"/>
              </a:lnSpc>
              <a:spcBef>
                <a:spcPts val="0"/>
              </a:spcBef>
              <a:spcAft>
                <a:spcPts val="0"/>
              </a:spcAft>
              <a:buSzPts val="3000"/>
              <a:buFont typeface="Poppins"/>
              <a:buNone/>
              <a:defRPr b="0" sz="3000">
                <a:latin typeface="Poppins"/>
                <a:ea typeface="Poppins"/>
                <a:cs typeface="Poppins"/>
                <a:sym typeface="Poppins"/>
              </a:defRPr>
            </a:lvl9pPr>
          </a:lstStyle>
          <a:p/>
        </p:txBody>
      </p:sp>
      <p:sp>
        <p:nvSpPr>
          <p:cNvPr id="73" name="Google Shape;73;p4"/>
          <p:cNvSpPr txBox="1"/>
          <p:nvPr>
            <p:ph idx="9" type="title"/>
          </p:nvPr>
        </p:nvSpPr>
        <p:spPr>
          <a:xfrm>
            <a:off x="3844625" y="1229151"/>
            <a:ext cx="5670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Poppins"/>
              <a:buNone/>
              <a:defRPr sz="2300">
                <a:latin typeface="Poppins"/>
                <a:ea typeface="Poppins"/>
                <a:cs typeface="Poppins"/>
                <a:sym typeface="Poppins"/>
              </a:defRPr>
            </a:lvl1pPr>
            <a:lvl2pPr lvl="1" algn="l">
              <a:lnSpc>
                <a:spcPct val="100000"/>
              </a:lnSpc>
              <a:spcBef>
                <a:spcPts val="0"/>
              </a:spcBef>
              <a:spcAft>
                <a:spcPts val="0"/>
              </a:spcAft>
              <a:buSzPts val="3000"/>
              <a:buFont typeface="Poppins"/>
              <a:buNone/>
              <a:defRPr b="0" sz="3000">
                <a:latin typeface="Poppins"/>
                <a:ea typeface="Poppins"/>
                <a:cs typeface="Poppins"/>
                <a:sym typeface="Poppins"/>
              </a:defRPr>
            </a:lvl2pPr>
            <a:lvl3pPr lvl="2" algn="l">
              <a:lnSpc>
                <a:spcPct val="100000"/>
              </a:lnSpc>
              <a:spcBef>
                <a:spcPts val="0"/>
              </a:spcBef>
              <a:spcAft>
                <a:spcPts val="0"/>
              </a:spcAft>
              <a:buSzPts val="3000"/>
              <a:buFont typeface="Poppins"/>
              <a:buNone/>
              <a:defRPr b="0" sz="3000">
                <a:latin typeface="Poppins"/>
                <a:ea typeface="Poppins"/>
                <a:cs typeface="Poppins"/>
                <a:sym typeface="Poppins"/>
              </a:defRPr>
            </a:lvl3pPr>
            <a:lvl4pPr lvl="3" algn="l">
              <a:lnSpc>
                <a:spcPct val="100000"/>
              </a:lnSpc>
              <a:spcBef>
                <a:spcPts val="0"/>
              </a:spcBef>
              <a:spcAft>
                <a:spcPts val="0"/>
              </a:spcAft>
              <a:buSzPts val="3000"/>
              <a:buFont typeface="Poppins"/>
              <a:buNone/>
              <a:defRPr b="0" sz="3000">
                <a:latin typeface="Poppins"/>
                <a:ea typeface="Poppins"/>
                <a:cs typeface="Poppins"/>
                <a:sym typeface="Poppins"/>
              </a:defRPr>
            </a:lvl4pPr>
            <a:lvl5pPr lvl="4" algn="l">
              <a:lnSpc>
                <a:spcPct val="100000"/>
              </a:lnSpc>
              <a:spcBef>
                <a:spcPts val="0"/>
              </a:spcBef>
              <a:spcAft>
                <a:spcPts val="0"/>
              </a:spcAft>
              <a:buSzPts val="3000"/>
              <a:buFont typeface="Poppins"/>
              <a:buNone/>
              <a:defRPr b="0" sz="3000">
                <a:latin typeface="Poppins"/>
                <a:ea typeface="Poppins"/>
                <a:cs typeface="Poppins"/>
                <a:sym typeface="Poppins"/>
              </a:defRPr>
            </a:lvl5pPr>
            <a:lvl6pPr lvl="5" algn="l">
              <a:lnSpc>
                <a:spcPct val="100000"/>
              </a:lnSpc>
              <a:spcBef>
                <a:spcPts val="0"/>
              </a:spcBef>
              <a:spcAft>
                <a:spcPts val="0"/>
              </a:spcAft>
              <a:buSzPts val="3000"/>
              <a:buFont typeface="Poppins"/>
              <a:buNone/>
              <a:defRPr b="0" sz="3000">
                <a:latin typeface="Poppins"/>
                <a:ea typeface="Poppins"/>
                <a:cs typeface="Poppins"/>
                <a:sym typeface="Poppins"/>
              </a:defRPr>
            </a:lvl6pPr>
            <a:lvl7pPr lvl="6" algn="l">
              <a:lnSpc>
                <a:spcPct val="100000"/>
              </a:lnSpc>
              <a:spcBef>
                <a:spcPts val="0"/>
              </a:spcBef>
              <a:spcAft>
                <a:spcPts val="0"/>
              </a:spcAft>
              <a:buSzPts val="3000"/>
              <a:buFont typeface="Poppins"/>
              <a:buNone/>
              <a:defRPr b="0" sz="3000">
                <a:latin typeface="Poppins"/>
                <a:ea typeface="Poppins"/>
                <a:cs typeface="Poppins"/>
                <a:sym typeface="Poppins"/>
              </a:defRPr>
            </a:lvl7pPr>
            <a:lvl8pPr lvl="7" algn="l">
              <a:lnSpc>
                <a:spcPct val="100000"/>
              </a:lnSpc>
              <a:spcBef>
                <a:spcPts val="0"/>
              </a:spcBef>
              <a:spcAft>
                <a:spcPts val="0"/>
              </a:spcAft>
              <a:buSzPts val="3000"/>
              <a:buFont typeface="Poppins"/>
              <a:buNone/>
              <a:defRPr b="0" sz="3000">
                <a:latin typeface="Poppins"/>
                <a:ea typeface="Poppins"/>
                <a:cs typeface="Poppins"/>
                <a:sym typeface="Poppins"/>
              </a:defRPr>
            </a:lvl8pPr>
            <a:lvl9pPr lvl="8" algn="l">
              <a:lnSpc>
                <a:spcPct val="100000"/>
              </a:lnSpc>
              <a:spcBef>
                <a:spcPts val="0"/>
              </a:spcBef>
              <a:spcAft>
                <a:spcPts val="0"/>
              </a:spcAft>
              <a:buSzPts val="3000"/>
              <a:buFont typeface="Poppins"/>
              <a:buNone/>
              <a:defRPr b="0" sz="3000">
                <a:latin typeface="Poppins"/>
                <a:ea typeface="Poppins"/>
                <a:cs typeface="Poppins"/>
                <a:sym typeface="Poppins"/>
              </a:defRPr>
            </a:lvl9pPr>
          </a:lstStyle>
          <a:p/>
        </p:txBody>
      </p:sp>
      <p:sp>
        <p:nvSpPr>
          <p:cNvPr id="74" name="Google Shape;74;p4"/>
          <p:cNvSpPr txBox="1"/>
          <p:nvPr>
            <p:ph idx="13" type="title"/>
          </p:nvPr>
        </p:nvSpPr>
        <p:spPr>
          <a:xfrm>
            <a:off x="3844625" y="2674699"/>
            <a:ext cx="5670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Poppins"/>
              <a:buNone/>
              <a:defRPr sz="2300">
                <a:latin typeface="Poppins"/>
                <a:ea typeface="Poppins"/>
                <a:cs typeface="Poppins"/>
                <a:sym typeface="Poppins"/>
              </a:defRPr>
            </a:lvl1pPr>
            <a:lvl2pPr lvl="1" algn="l">
              <a:lnSpc>
                <a:spcPct val="100000"/>
              </a:lnSpc>
              <a:spcBef>
                <a:spcPts val="0"/>
              </a:spcBef>
              <a:spcAft>
                <a:spcPts val="0"/>
              </a:spcAft>
              <a:buSzPts val="3000"/>
              <a:buFont typeface="Poppins"/>
              <a:buNone/>
              <a:defRPr b="0" sz="3000">
                <a:latin typeface="Poppins"/>
                <a:ea typeface="Poppins"/>
                <a:cs typeface="Poppins"/>
                <a:sym typeface="Poppins"/>
              </a:defRPr>
            </a:lvl2pPr>
            <a:lvl3pPr lvl="2" algn="l">
              <a:lnSpc>
                <a:spcPct val="100000"/>
              </a:lnSpc>
              <a:spcBef>
                <a:spcPts val="0"/>
              </a:spcBef>
              <a:spcAft>
                <a:spcPts val="0"/>
              </a:spcAft>
              <a:buSzPts val="3000"/>
              <a:buFont typeface="Poppins"/>
              <a:buNone/>
              <a:defRPr b="0" sz="3000">
                <a:latin typeface="Poppins"/>
                <a:ea typeface="Poppins"/>
                <a:cs typeface="Poppins"/>
                <a:sym typeface="Poppins"/>
              </a:defRPr>
            </a:lvl3pPr>
            <a:lvl4pPr lvl="3" algn="l">
              <a:lnSpc>
                <a:spcPct val="100000"/>
              </a:lnSpc>
              <a:spcBef>
                <a:spcPts val="0"/>
              </a:spcBef>
              <a:spcAft>
                <a:spcPts val="0"/>
              </a:spcAft>
              <a:buSzPts val="3000"/>
              <a:buFont typeface="Poppins"/>
              <a:buNone/>
              <a:defRPr b="0" sz="3000">
                <a:latin typeface="Poppins"/>
                <a:ea typeface="Poppins"/>
                <a:cs typeface="Poppins"/>
                <a:sym typeface="Poppins"/>
              </a:defRPr>
            </a:lvl4pPr>
            <a:lvl5pPr lvl="4" algn="l">
              <a:lnSpc>
                <a:spcPct val="100000"/>
              </a:lnSpc>
              <a:spcBef>
                <a:spcPts val="0"/>
              </a:spcBef>
              <a:spcAft>
                <a:spcPts val="0"/>
              </a:spcAft>
              <a:buSzPts val="3000"/>
              <a:buFont typeface="Poppins"/>
              <a:buNone/>
              <a:defRPr b="0" sz="3000">
                <a:latin typeface="Poppins"/>
                <a:ea typeface="Poppins"/>
                <a:cs typeface="Poppins"/>
                <a:sym typeface="Poppins"/>
              </a:defRPr>
            </a:lvl5pPr>
            <a:lvl6pPr lvl="5" algn="l">
              <a:lnSpc>
                <a:spcPct val="100000"/>
              </a:lnSpc>
              <a:spcBef>
                <a:spcPts val="0"/>
              </a:spcBef>
              <a:spcAft>
                <a:spcPts val="0"/>
              </a:spcAft>
              <a:buSzPts val="3000"/>
              <a:buFont typeface="Poppins"/>
              <a:buNone/>
              <a:defRPr b="0" sz="3000">
                <a:latin typeface="Poppins"/>
                <a:ea typeface="Poppins"/>
                <a:cs typeface="Poppins"/>
                <a:sym typeface="Poppins"/>
              </a:defRPr>
            </a:lvl6pPr>
            <a:lvl7pPr lvl="6" algn="l">
              <a:lnSpc>
                <a:spcPct val="100000"/>
              </a:lnSpc>
              <a:spcBef>
                <a:spcPts val="0"/>
              </a:spcBef>
              <a:spcAft>
                <a:spcPts val="0"/>
              </a:spcAft>
              <a:buSzPts val="3000"/>
              <a:buFont typeface="Poppins"/>
              <a:buNone/>
              <a:defRPr b="0" sz="3000">
                <a:latin typeface="Poppins"/>
                <a:ea typeface="Poppins"/>
                <a:cs typeface="Poppins"/>
                <a:sym typeface="Poppins"/>
              </a:defRPr>
            </a:lvl7pPr>
            <a:lvl8pPr lvl="7" algn="l">
              <a:lnSpc>
                <a:spcPct val="100000"/>
              </a:lnSpc>
              <a:spcBef>
                <a:spcPts val="0"/>
              </a:spcBef>
              <a:spcAft>
                <a:spcPts val="0"/>
              </a:spcAft>
              <a:buSzPts val="3000"/>
              <a:buFont typeface="Poppins"/>
              <a:buNone/>
              <a:defRPr b="0" sz="3000">
                <a:latin typeface="Poppins"/>
                <a:ea typeface="Poppins"/>
                <a:cs typeface="Poppins"/>
                <a:sym typeface="Poppins"/>
              </a:defRPr>
            </a:lvl8pPr>
            <a:lvl9pPr lvl="8" algn="l">
              <a:lnSpc>
                <a:spcPct val="100000"/>
              </a:lnSpc>
              <a:spcBef>
                <a:spcPts val="0"/>
              </a:spcBef>
              <a:spcAft>
                <a:spcPts val="0"/>
              </a:spcAft>
              <a:buSzPts val="3000"/>
              <a:buFont typeface="Poppins"/>
              <a:buNone/>
              <a:defRPr b="0" sz="3000">
                <a:latin typeface="Poppins"/>
                <a:ea typeface="Poppins"/>
                <a:cs typeface="Poppins"/>
                <a:sym typeface="Poppins"/>
              </a:defRPr>
            </a:lvl9pPr>
          </a:lstStyle>
          <a:p/>
        </p:txBody>
      </p:sp>
      <p:sp>
        <p:nvSpPr>
          <p:cNvPr id="75" name="Google Shape;75;p4"/>
          <p:cNvSpPr txBox="1"/>
          <p:nvPr>
            <p:ph idx="14" type="title"/>
          </p:nvPr>
        </p:nvSpPr>
        <p:spPr>
          <a:xfrm>
            <a:off x="6239100" y="1229152"/>
            <a:ext cx="5670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Poppins"/>
              <a:buNone/>
              <a:defRPr sz="2300">
                <a:latin typeface="Poppins"/>
                <a:ea typeface="Poppins"/>
                <a:cs typeface="Poppins"/>
                <a:sym typeface="Poppins"/>
              </a:defRPr>
            </a:lvl1pPr>
            <a:lvl2pPr lvl="1" algn="l">
              <a:lnSpc>
                <a:spcPct val="100000"/>
              </a:lnSpc>
              <a:spcBef>
                <a:spcPts val="0"/>
              </a:spcBef>
              <a:spcAft>
                <a:spcPts val="0"/>
              </a:spcAft>
              <a:buSzPts val="3000"/>
              <a:buFont typeface="Poppins"/>
              <a:buNone/>
              <a:defRPr b="0" sz="3000">
                <a:latin typeface="Poppins"/>
                <a:ea typeface="Poppins"/>
                <a:cs typeface="Poppins"/>
                <a:sym typeface="Poppins"/>
              </a:defRPr>
            </a:lvl2pPr>
            <a:lvl3pPr lvl="2" algn="l">
              <a:lnSpc>
                <a:spcPct val="100000"/>
              </a:lnSpc>
              <a:spcBef>
                <a:spcPts val="0"/>
              </a:spcBef>
              <a:spcAft>
                <a:spcPts val="0"/>
              </a:spcAft>
              <a:buSzPts val="3000"/>
              <a:buFont typeface="Poppins"/>
              <a:buNone/>
              <a:defRPr b="0" sz="3000">
                <a:latin typeface="Poppins"/>
                <a:ea typeface="Poppins"/>
                <a:cs typeface="Poppins"/>
                <a:sym typeface="Poppins"/>
              </a:defRPr>
            </a:lvl3pPr>
            <a:lvl4pPr lvl="3" algn="l">
              <a:lnSpc>
                <a:spcPct val="100000"/>
              </a:lnSpc>
              <a:spcBef>
                <a:spcPts val="0"/>
              </a:spcBef>
              <a:spcAft>
                <a:spcPts val="0"/>
              </a:spcAft>
              <a:buSzPts val="3000"/>
              <a:buFont typeface="Poppins"/>
              <a:buNone/>
              <a:defRPr b="0" sz="3000">
                <a:latin typeface="Poppins"/>
                <a:ea typeface="Poppins"/>
                <a:cs typeface="Poppins"/>
                <a:sym typeface="Poppins"/>
              </a:defRPr>
            </a:lvl4pPr>
            <a:lvl5pPr lvl="4" algn="l">
              <a:lnSpc>
                <a:spcPct val="100000"/>
              </a:lnSpc>
              <a:spcBef>
                <a:spcPts val="0"/>
              </a:spcBef>
              <a:spcAft>
                <a:spcPts val="0"/>
              </a:spcAft>
              <a:buSzPts val="3000"/>
              <a:buFont typeface="Poppins"/>
              <a:buNone/>
              <a:defRPr b="0" sz="3000">
                <a:latin typeface="Poppins"/>
                <a:ea typeface="Poppins"/>
                <a:cs typeface="Poppins"/>
                <a:sym typeface="Poppins"/>
              </a:defRPr>
            </a:lvl5pPr>
            <a:lvl6pPr lvl="5" algn="l">
              <a:lnSpc>
                <a:spcPct val="100000"/>
              </a:lnSpc>
              <a:spcBef>
                <a:spcPts val="0"/>
              </a:spcBef>
              <a:spcAft>
                <a:spcPts val="0"/>
              </a:spcAft>
              <a:buSzPts val="3000"/>
              <a:buFont typeface="Poppins"/>
              <a:buNone/>
              <a:defRPr b="0" sz="3000">
                <a:latin typeface="Poppins"/>
                <a:ea typeface="Poppins"/>
                <a:cs typeface="Poppins"/>
                <a:sym typeface="Poppins"/>
              </a:defRPr>
            </a:lvl6pPr>
            <a:lvl7pPr lvl="6" algn="l">
              <a:lnSpc>
                <a:spcPct val="100000"/>
              </a:lnSpc>
              <a:spcBef>
                <a:spcPts val="0"/>
              </a:spcBef>
              <a:spcAft>
                <a:spcPts val="0"/>
              </a:spcAft>
              <a:buSzPts val="3000"/>
              <a:buFont typeface="Poppins"/>
              <a:buNone/>
              <a:defRPr b="0" sz="3000">
                <a:latin typeface="Poppins"/>
                <a:ea typeface="Poppins"/>
                <a:cs typeface="Poppins"/>
                <a:sym typeface="Poppins"/>
              </a:defRPr>
            </a:lvl7pPr>
            <a:lvl8pPr lvl="7" algn="l">
              <a:lnSpc>
                <a:spcPct val="100000"/>
              </a:lnSpc>
              <a:spcBef>
                <a:spcPts val="0"/>
              </a:spcBef>
              <a:spcAft>
                <a:spcPts val="0"/>
              </a:spcAft>
              <a:buSzPts val="3000"/>
              <a:buFont typeface="Poppins"/>
              <a:buNone/>
              <a:defRPr b="0" sz="3000">
                <a:latin typeface="Poppins"/>
                <a:ea typeface="Poppins"/>
                <a:cs typeface="Poppins"/>
                <a:sym typeface="Poppins"/>
              </a:defRPr>
            </a:lvl8pPr>
            <a:lvl9pPr lvl="8" algn="l">
              <a:lnSpc>
                <a:spcPct val="100000"/>
              </a:lnSpc>
              <a:spcBef>
                <a:spcPts val="0"/>
              </a:spcBef>
              <a:spcAft>
                <a:spcPts val="0"/>
              </a:spcAft>
              <a:buSzPts val="3000"/>
              <a:buFont typeface="Poppins"/>
              <a:buNone/>
              <a:defRPr b="0" sz="3000">
                <a:latin typeface="Poppins"/>
                <a:ea typeface="Poppins"/>
                <a:cs typeface="Poppins"/>
                <a:sym typeface="Poppins"/>
              </a:defRPr>
            </a:lvl9pPr>
          </a:lstStyle>
          <a:p/>
        </p:txBody>
      </p:sp>
      <p:sp>
        <p:nvSpPr>
          <p:cNvPr id="76" name="Google Shape;76;p4"/>
          <p:cNvSpPr txBox="1"/>
          <p:nvPr>
            <p:ph idx="15" type="title"/>
          </p:nvPr>
        </p:nvSpPr>
        <p:spPr>
          <a:xfrm>
            <a:off x="6239100" y="2674703"/>
            <a:ext cx="5670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Font typeface="Poppins"/>
              <a:buNone/>
              <a:defRPr sz="2300">
                <a:latin typeface="Poppins"/>
                <a:ea typeface="Poppins"/>
                <a:cs typeface="Poppins"/>
                <a:sym typeface="Poppins"/>
              </a:defRPr>
            </a:lvl1pPr>
            <a:lvl2pPr lvl="1" algn="l">
              <a:lnSpc>
                <a:spcPct val="100000"/>
              </a:lnSpc>
              <a:spcBef>
                <a:spcPts val="0"/>
              </a:spcBef>
              <a:spcAft>
                <a:spcPts val="0"/>
              </a:spcAft>
              <a:buSzPts val="3000"/>
              <a:buFont typeface="Poppins"/>
              <a:buNone/>
              <a:defRPr b="0" sz="3000">
                <a:latin typeface="Poppins"/>
                <a:ea typeface="Poppins"/>
                <a:cs typeface="Poppins"/>
                <a:sym typeface="Poppins"/>
              </a:defRPr>
            </a:lvl2pPr>
            <a:lvl3pPr lvl="2" algn="l">
              <a:lnSpc>
                <a:spcPct val="100000"/>
              </a:lnSpc>
              <a:spcBef>
                <a:spcPts val="0"/>
              </a:spcBef>
              <a:spcAft>
                <a:spcPts val="0"/>
              </a:spcAft>
              <a:buSzPts val="3000"/>
              <a:buFont typeface="Poppins"/>
              <a:buNone/>
              <a:defRPr b="0" sz="3000">
                <a:latin typeface="Poppins"/>
                <a:ea typeface="Poppins"/>
                <a:cs typeface="Poppins"/>
                <a:sym typeface="Poppins"/>
              </a:defRPr>
            </a:lvl3pPr>
            <a:lvl4pPr lvl="3" algn="l">
              <a:lnSpc>
                <a:spcPct val="100000"/>
              </a:lnSpc>
              <a:spcBef>
                <a:spcPts val="0"/>
              </a:spcBef>
              <a:spcAft>
                <a:spcPts val="0"/>
              </a:spcAft>
              <a:buSzPts val="3000"/>
              <a:buFont typeface="Poppins"/>
              <a:buNone/>
              <a:defRPr b="0" sz="3000">
                <a:latin typeface="Poppins"/>
                <a:ea typeface="Poppins"/>
                <a:cs typeface="Poppins"/>
                <a:sym typeface="Poppins"/>
              </a:defRPr>
            </a:lvl4pPr>
            <a:lvl5pPr lvl="4" algn="l">
              <a:lnSpc>
                <a:spcPct val="100000"/>
              </a:lnSpc>
              <a:spcBef>
                <a:spcPts val="0"/>
              </a:spcBef>
              <a:spcAft>
                <a:spcPts val="0"/>
              </a:spcAft>
              <a:buSzPts val="3000"/>
              <a:buFont typeface="Poppins"/>
              <a:buNone/>
              <a:defRPr b="0" sz="3000">
                <a:latin typeface="Poppins"/>
                <a:ea typeface="Poppins"/>
                <a:cs typeface="Poppins"/>
                <a:sym typeface="Poppins"/>
              </a:defRPr>
            </a:lvl5pPr>
            <a:lvl6pPr lvl="5" algn="l">
              <a:lnSpc>
                <a:spcPct val="100000"/>
              </a:lnSpc>
              <a:spcBef>
                <a:spcPts val="0"/>
              </a:spcBef>
              <a:spcAft>
                <a:spcPts val="0"/>
              </a:spcAft>
              <a:buSzPts val="3000"/>
              <a:buFont typeface="Poppins"/>
              <a:buNone/>
              <a:defRPr b="0" sz="3000">
                <a:latin typeface="Poppins"/>
                <a:ea typeface="Poppins"/>
                <a:cs typeface="Poppins"/>
                <a:sym typeface="Poppins"/>
              </a:defRPr>
            </a:lvl6pPr>
            <a:lvl7pPr lvl="6" algn="l">
              <a:lnSpc>
                <a:spcPct val="100000"/>
              </a:lnSpc>
              <a:spcBef>
                <a:spcPts val="0"/>
              </a:spcBef>
              <a:spcAft>
                <a:spcPts val="0"/>
              </a:spcAft>
              <a:buSzPts val="3000"/>
              <a:buFont typeface="Poppins"/>
              <a:buNone/>
              <a:defRPr b="0" sz="3000">
                <a:latin typeface="Poppins"/>
                <a:ea typeface="Poppins"/>
                <a:cs typeface="Poppins"/>
                <a:sym typeface="Poppins"/>
              </a:defRPr>
            </a:lvl7pPr>
            <a:lvl8pPr lvl="7" algn="l">
              <a:lnSpc>
                <a:spcPct val="100000"/>
              </a:lnSpc>
              <a:spcBef>
                <a:spcPts val="0"/>
              </a:spcBef>
              <a:spcAft>
                <a:spcPts val="0"/>
              </a:spcAft>
              <a:buSzPts val="3000"/>
              <a:buFont typeface="Poppins"/>
              <a:buNone/>
              <a:defRPr b="0" sz="3000">
                <a:latin typeface="Poppins"/>
                <a:ea typeface="Poppins"/>
                <a:cs typeface="Poppins"/>
                <a:sym typeface="Poppins"/>
              </a:defRPr>
            </a:lvl8pPr>
            <a:lvl9pPr lvl="8" algn="l">
              <a:lnSpc>
                <a:spcPct val="100000"/>
              </a:lnSpc>
              <a:spcBef>
                <a:spcPts val="0"/>
              </a:spcBef>
              <a:spcAft>
                <a:spcPts val="0"/>
              </a:spcAft>
              <a:buSzPts val="3000"/>
              <a:buFont typeface="Poppins"/>
              <a:buNone/>
              <a:defRPr b="0" sz="3000">
                <a:latin typeface="Poppins"/>
                <a:ea typeface="Poppins"/>
                <a:cs typeface="Poppins"/>
                <a:sym typeface="Poppins"/>
              </a:defRPr>
            </a:lvl9pPr>
          </a:lstStyle>
          <a:p/>
        </p:txBody>
      </p:sp>
      <p:sp>
        <p:nvSpPr>
          <p:cNvPr id="77" name="Google Shape;77;p4"/>
          <p:cNvSpPr/>
          <p:nvPr/>
        </p:nvSpPr>
        <p:spPr>
          <a:xfrm rot="10800000">
            <a:off x="1316384" y="490125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flipH="1">
            <a:off x="-585437"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10" name="Shape 710"/>
        <p:cNvGrpSpPr/>
        <p:nvPr/>
      </p:nvGrpSpPr>
      <p:grpSpPr>
        <a:xfrm>
          <a:off x="0" y="0"/>
          <a:ext cx="0" cy="0"/>
          <a:chOff x="0" y="0"/>
          <a:chExt cx="0" cy="0"/>
        </a:xfrm>
      </p:grpSpPr>
      <p:grpSp>
        <p:nvGrpSpPr>
          <p:cNvPr id="711" name="Google Shape;711;p31"/>
          <p:cNvGrpSpPr/>
          <p:nvPr/>
        </p:nvGrpSpPr>
        <p:grpSpPr>
          <a:xfrm rot="10800000">
            <a:off x="-1889528" y="158863"/>
            <a:ext cx="3010303" cy="380662"/>
            <a:chOff x="5446772" y="1743165"/>
            <a:chExt cx="3010303" cy="380662"/>
          </a:xfrm>
        </p:grpSpPr>
        <p:grpSp>
          <p:nvGrpSpPr>
            <p:cNvPr id="712" name="Google Shape;712;p31"/>
            <p:cNvGrpSpPr/>
            <p:nvPr/>
          </p:nvGrpSpPr>
          <p:grpSpPr>
            <a:xfrm flipH="1">
              <a:off x="5898326" y="1865382"/>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714" name="Google Shape;714;p3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 name="Google Shape;715;p31"/>
            <p:cNvGrpSpPr/>
            <p:nvPr/>
          </p:nvGrpSpPr>
          <p:grpSpPr>
            <a:xfrm flipH="1">
              <a:off x="5477439" y="1987639"/>
              <a:ext cx="1561280" cy="136187"/>
              <a:chOff x="1754675" y="2824000"/>
              <a:chExt cx="4728285" cy="412439"/>
            </a:xfrm>
          </p:grpSpPr>
          <p:sp>
            <p:nvSpPr>
              <p:cNvPr id="716" name="Google Shape;716;p3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717" name="Google Shape;717;p3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 name="Google Shape;718;p31"/>
            <p:cNvGrpSpPr/>
            <p:nvPr/>
          </p:nvGrpSpPr>
          <p:grpSpPr>
            <a:xfrm flipH="1">
              <a:off x="5446772" y="1743165"/>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720" name="Google Shape;720;p3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1"/>
            <p:cNvSpPr/>
            <p:nvPr/>
          </p:nvSpPr>
          <p:spPr>
            <a:xfrm flipH="1" rot="10800000">
              <a:off x="1175807"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4" name="Google Shape;724;p31"/>
          <p:cNvSpPr/>
          <p:nvPr/>
        </p:nvSpPr>
        <p:spPr>
          <a:xfrm rot="10800000">
            <a:off x="794659" y="4876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1"/>
          <p:cNvSpPr/>
          <p:nvPr/>
        </p:nvSpPr>
        <p:spPr>
          <a:xfrm flipH="1">
            <a:off x="-561113"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26"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2"/>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 name="Google Shape;730;p32"/>
          <p:cNvGrpSpPr/>
          <p:nvPr/>
        </p:nvGrpSpPr>
        <p:grpSpPr>
          <a:xfrm flipH="1">
            <a:off x="7391104" y="241515"/>
            <a:ext cx="3296400" cy="703112"/>
            <a:chOff x="-12" y="3628565"/>
            <a:chExt cx="3296400" cy="703112"/>
          </a:xfrm>
        </p:grpSpPr>
        <p:grpSp>
          <p:nvGrpSpPr>
            <p:cNvPr id="731" name="Google Shape;731;p32"/>
            <p:cNvGrpSpPr/>
            <p:nvPr/>
          </p:nvGrpSpPr>
          <p:grpSpPr>
            <a:xfrm>
              <a:off x="854867" y="3996669"/>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733" name="Google Shape;733;p3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 name="Google Shape;734;p32"/>
            <p:cNvGrpSpPr/>
            <p:nvPr/>
          </p:nvGrpSpPr>
          <p:grpSpPr>
            <a:xfrm>
              <a:off x="518420" y="4195489"/>
              <a:ext cx="1561280" cy="136187"/>
              <a:chOff x="1754675" y="2824000"/>
              <a:chExt cx="4728285" cy="412439"/>
            </a:xfrm>
          </p:grpSpPr>
          <p:sp>
            <p:nvSpPr>
              <p:cNvPr id="735" name="Google Shape;735;p3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736" name="Google Shape;736;p3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7" name="Google Shape;737;p32"/>
            <p:cNvGrpSpPr/>
            <p:nvPr/>
          </p:nvGrpSpPr>
          <p:grpSpPr>
            <a:xfrm>
              <a:off x="226304" y="3764889"/>
              <a:ext cx="3070084" cy="102363"/>
              <a:chOff x="1779150" y="2604263"/>
              <a:chExt cx="3811875" cy="127112"/>
            </a:xfrm>
          </p:grpSpPr>
          <p:sp>
            <p:nvSpPr>
              <p:cNvPr id="738" name="Google Shape;738;p3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739" name="Google Shape;739;p3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32"/>
            <p:cNvGrpSpPr/>
            <p:nvPr/>
          </p:nvGrpSpPr>
          <p:grpSpPr>
            <a:xfrm>
              <a:off x="-12" y="3628565"/>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742" name="Google Shape;742;p3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2"/>
            <p:cNvSpPr/>
            <p:nvPr/>
          </p:nvSpPr>
          <p:spPr>
            <a:xfrm flipH="1" rot="10800000">
              <a:off x="-881984" y="-739244"/>
              <a:ext cx="1959133" cy="1024867"/>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6" name="Google Shape;746;p32"/>
          <p:cNvSpPr/>
          <p:nvPr/>
        </p:nvSpPr>
        <p:spPr>
          <a:xfrm flipH="1">
            <a:off x="-417877" y="5110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2"/>
          <p:cNvSpPr/>
          <p:nvPr/>
        </p:nvSpPr>
        <p:spPr>
          <a:xfrm flipH="1" rot="10800000">
            <a:off x="-621671" y="-1770656"/>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9" name="Shape 79"/>
        <p:cNvGrpSpPr/>
        <p:nvPr/>
      </p:nvGrpSpPr>
      <p:grpSpPr>
        <a:xfrm>
          <a:off x="0" y="0"/>
          <a:ext cx="0" cy="0"/>
          <a:chOff x="0" y="0"/>
          <a:chExt cx="0" cy="0"/>
        </a:xfrm>
      </p:grpSpPr>
      <p:grpSp>
        <p:nvGrpSpPr>
          <p:cNvPr id="80" name="Google Shape;80;p5"/>
          <p:cNvGrpSpPr/>
          <p:nvPr/>
        </p:nvGrpSpPr>
        <p:grpSpPr>
          <a:xfrm>
            <a:off x="-427509" y="-1247071"/>
            <a:ext cx="9750025" cy="7678774"/>
            <a:chOff x="-427509" y="-1247071"/>
            <a:chExt cx="9750025" cy="7678774"/>
          </a:xfrm>
        </p:grpSpPr>
        <p:sp>
          <p:nvSpPr>
            <p:cNvPr id="81" name="Google Shape;81;p5"/>
            <p:cNvSpPr/>
            <p:nvPr/>
          </p:nvSpPr>
          <p:spPr>
            <a:xfrm>
              <a:off x="-10" y="4520307"/>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
            <p:cNvSpPr/>
            <p:nvPr/>
          </p:nvSpPr>
          <p:spPr>
            <a:xfrm rot="10800000">
              <a:off x="5802117" y="-113470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
            <p:cNvSpPr/>
            <p:nvPr/>
          </p:nvSpPr>
          <p:spPr>
            <a:xfrm rot="5400000">
              <a:off x="-1266908" y="-40767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5"/>
          <p:cNvSpPr txBox="1"/>
          <p:nvPr>
            <p:ph type="title"/>
          </p:nvPr>
        </p:nvSpPr>
        <p:spPr>
          <a:xfrm>
            <a:off x="1481025" y="2102825"/>
            <a:ext cx="2954400" cy="94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sz="52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85" name="Google Shape;85;p5"/>
          <p:cNvSpPr txBox="1"/>
          <p:nvPr>
            <p:ph idx="1" type="subTitle"/>
          </p:nvPr>
        </p:nvSpPr>
        <p:spPr>
          <a:xfrm>
            <a:off x="4555250" y="2102825"/>
            <a:ext cx="3294000" cy="94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5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86" name="Google Shape;86;p5"/>
          <p:cNvGrpSpPr/>
          <p:nvPr/>
        </p:nvGrpSpPr>
        <p:grpSpPr>
          <a:xfrm>
            <a:off x="-427494" y="7"/>
            <a:ext cx="9851066" cy="5168274"/>
            <a:chOff x="-427494" y="7"/>
            <a:chExt cx="9851066" cy="5168274"/>
          </a:xfrm>
        </p:grpSpPr>
        <p:sp>
          <p:nvSpPr>
            <p:cNvPr id="87" name="Google Shape;87;p5"/>
            <p:cNvSpPr/>
            <p:nvPr/>
          </p:nvSpPr>
          <p:spPr>
            <a:xfrm rot="10800000">
              <a:off x="764741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flipH="1">
              <a:off x="1920116" y="4983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
            <p:cNvSpPr/>
            <p:nvPr/>
          </p:nvSpPr>
          <p:spPr>
            <a:xfrm flipH="1" rot="10800000">
              <a:off x="-427494" y="8097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
            <p:cNvSpPr/>
            <p:nvPr/>
          </p:nvSpPr>
          <p:spPr>
            <a:xfrm flipH="1">
              <a:off x="8005321" y="43369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 name="Google Shape;91;p5"/>
          <p:cNvGrpSpPr/>
          <p:nvPr/>
        </p:nvGrpSpPr>
        <p:grpSpPr>
          <a:xfrm>
            <a:off x="-591414" y="-2175664"/>
            <a:ext cx="11258111" cy="9004879"/>
            <a:chOff x="-591414" y="-2175664"/>
            <a:chExt cx="11258111" cy="9004879"/>
          </a:xfrm>
        </p:grpSpPr>
        <p:grpSp>
          <p:nvGrpSpPr>
            <p:cNvPr id="92" name="Google Shape;92;p5"/>
            <p:cNvGrpSpPr/>
            <p:nvPr/>
          </p:nvGrpSpPr>
          <p:grpSpPr>
            <a:xfrm flipH="1">
              <a:off x="4314168" y="4744700"/>
              <a:ext cx="5712041" cy="2084515"/>
              <a:chOff x="0" y="4530625"/>
              <a:chExt cx="5712041" cy="2084515"/>
            </a:xfrm>
          </p:grpSpPr>
          <p:sp>
            <p:nvSpPr>
              <p:cNvPr id="93" name="Google Shape;93;p5"/>
              <p:cNvSpPr/>
              <p:nvPr/>
            </p:nvSpPr>
            <p:spPr>
              <a:xfrm>
                <a:off x="0"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
              <p:cNvSpPr/>
              <p:nvPr/>
            </p:nvSpPr>
            <p:spPr>
              <a:xfrm>
                <a:off x="1217025"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5"/>
            <p:cNvSpPr/>
            <p:nvPr/>
          </p:nvSpPr>
          <p:spPr>
            <a:xfrm flipH="1" rot="10800000">
              <a:off x="7861425" y="-9594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
            <p:cNvSpPr/>
            <p:nvPr/>
          </p:nvSpPr>
          <p:spPr>
            <a:xfrm flipH="1" rot="10800000">
              <a:off x="-591414" y="-217566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 name="Google Shape;97;p5"/>
            <p:cNvGrpSpPr/>
            <p:nvPr/>
          </p:nvGrpSpPr>
          <p:grpSpPr>
            <a:xfrm flipH="1">
              <a:off x="-501963" y="4669800"/>
              <a:ext cx="3820522" cy="1537408"/>
              <a:chOff x="5741325" y="4455725"/>
              <a:chExt cx="3820522" cy="1537408"/>
            </a:xfrm>
          </p:grpSpPr>
          <p:sp>
            <p:nvSpPr>
              <p:cNvPr id="98" name="Google Shape;98;p5"/>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
              <p:cNvSpPr/>
              <p:nvPr/>
            </p:nvSpPr>
            <p:spPr>
              <a:xfrm>
                <a:off x="574132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grpSp>
        <p:nvGrpSpPr>
          <p:cNvPr id="101" name="Google Shape;101;p6"/>
          <p:cNvGrpSpPr/>
          <p:nvPr/>
        </p:nvGrpSpPr>
        <p:grpSpPr>
          <a:xfrm>
            <a:off x="-642935" y="-1483293"/>
            <a:ext cx="10417533" cy="7928896"/>
            <a:chOff x="-642935" y="-1483293"/>
            <a:chExt cx="10417533" cy="7928896"/>
          </a:xfrm>
        </p:grpSpPr>
        <p:sp>
          <p:nvSpPr>
            <p:cNvPr id="102" name="Google Shape;102;p6"/>
            <p:cNvSpPr/>
            <p:nvPr/>
          </p:nvSpPr>
          <p:spPr>
            <a:xfrm rot="10800000">
              <a:off x="-642935" y="-14832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
            <p:cNvSpPr/>
            <p:nvPr/>
          </p:nvSpPr>
          <p:spPr>
            <a:xfrm flipH="1">
              <a:off x="6254199" y="46040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6"/>
          <p:cNvGrpSpPr/>
          <p:nvPr/>
        </p:nvGrpSpPr>
        <p:grpSpPr>
          <a:xfrm>
            <a:off x="-732996" y="7"/>
            <a:ext cx="7266639" cy="5159850"/>
            <a:chOff x="-732996" y="7"/>
            <a:chExt cx="7266639" cy="5159850"/>
          </a:xfrm>
        </p:grpSpPr>
        <p:sp>
          <p:nvSpPr>
            <p:cNvPr id="105" name="Google Shape;105;p6"/>
            <p:cNvSpPr/>
            <p:nvPr/>
          </p:nvSpPr>
          <p:spPr>
            <a:xfrm rot="10800000">
              <a:off x="4161656" y="497632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
            <p:cNvSpPr/>
            <p:nvPr/>
          </p:nvSpPr>
          <p:spPr>
            <a:xfrm rot="10800000">
              <a:off x="5115392"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
            <p:cNvSpPr/>
            <p:nvPr/>
          </p:nvSpPr>
          <p:spPr>
            <a:xfrm flipH="1">
              <a:off x="-732996" y="4324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6"/>
          <p:cNvSpPr txBox="1"/>
          <p:nvPr>
            <p:ph type="title"/>
          </p:nvPr>
        </p:nvSpPr>
        <p:spPr>
          <a:xfrm>
            <a:off x="2085025" y="1564950"/>
            <a:ext cx="4158300" cy="151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9" name="Google Shape;109;p6"/>
          <p:cNvSpPr txBox="1"/>
          <p:nvPr>
            <p:ph idx="2" type="title"/>
          </p:nvPr>
        </p:nvSpPr>
        <p:spPr>
          <a:xfrm>
            <a:off x="1050075" y="1564950"/>
            <a:ext cx="969000" cy="151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Font typeface="Poppins"/>
              <a:buNone/>
              <a:defRPr sz="4100">
                <a:latin typeface="Poppins"/>
                <a:ea typeface="Poppins"/>
                <a:cs typeface="Poppins"/>
                <a:sym typeface="Poppins"/>
              </a:defRPr>
            </a:lvl1pPr>
            <a:lvl2pPr lvl="1"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algn="ctr">
              <a:lnSpc>
                <a:spcPct val="100000"/>
              </a:lnSpc>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p:txBody>
      </p:sp>
      <p:grpSp>
        <p:nvGrpSpPr>
          <p:cNvPr id="110" name="Google Shape;110;p6"/>
          <p:cNvGrpSpPr/>
          <p:nvPr/>
        </p:nvGrpSpPr>
        <p:grpSpPr>
          <a:xfrm>
            <a:off x="-10" y="-2237114"/>
            <a:ext cx="9822707" cy="9720614"/>
            <a:chOff x="-10" y="-2237114"/>
            <a:chExt cx="9822707" cy="9720614"/>
          </a:xfrm>
        </p:grpSpPr>
        <p:sp>
          <p:nvSpPr>
            <p:cNvPr id="111" name="Google Shape;111;p6"/>
            <p:cNvSpPr/>
            <p:nvPr/>
          </p:nvSpPr>
          <p:spPr>
            <a:xfrm rot="10800000">
              <a:off x="4707290" y="-223711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
            <p:cNvSpPr/>
            <p:nvPr/>
          </p:nvSpPr>
          <p:spPr>
            <a:xfrm>
              <a:off x="-10" y="446596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 name="Google Shape;113;p6"/>
          <p:cNvGrpSpPr/>
          <p:nvPr/>
        </p:nvGrpSpPr>
        <p:grpSpPr>
          <a:xfrm flipH="1">
            <a:off x="-1344316" y="539497"/>
            <a:ext cx="3074608" cy="453929"/>
            <a:chOff x="5478797" y="847322"/>
            <a:chExt cx="3074608" cy="453929"/>
          </a:xfrm>
        </p:grpSpPr>
        <p:grpSp>
          <p:nvGrpSpPr>
            <p:cNvPr id="114" name="Google Shape;114;p6"/>
            <p:cNvGrpSpPr/>
            <p:nvPr/>
          </p:nvGrpSpPr>
          <p:grpSpPr>
            <a:xfrm flipH="1">
              <a:off x="5675409" y="922406"/>
              <a:ext cx="2877996" cy="223763"/>
              <a:chOff x="1687059" y="2012316"/>
              <a:chExt cx="3573375" cy="277863"/>
            </a:xfrm>
          </p:grpSpPr>
          <p:sp>
            <p:nvSpPr>
              <p:cNvPr id="115" name="Google Shape;115;p6"/>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116" name="Google Shape;116;p6"/>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6"/>
            <p:cNvGrpSpPr/>
            <p:nvPr/>
          </p:nvGrpSpPr>
          <p:grpSpPr>
            <a:xfrm flipH="1">
              <a:off x="5478797" y="1255590"/>
              <a:ext cx="3010303" cy="45661"/>
              <a:chOff x="1766900" y="2869225"/>
              <a:chExt cx="3737650" cy="56700"/>
            </a:xfrm>
          </p:grpSpPr>
          <p:cxnSp>
            <p:nvCxnSpPr>
              <p:cNvPr id="118" name="Google Shape;118;p6"/>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119" name="Google Shape;119;p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6"/>
            <p:cNvGrpSpPr/>
            <p:nvPr/>
          </p:nvGrpSpPr>
          <p:grpSpPr>
            <a:xfrm flipH="1">
              <a:off x="6072799" y="847322"/>
              <a:ext cx="2430997" cy="185534"/>
              <a:chOff x="1748547" y="1392116"/>
              <a:chExt cx="5911958" cy="451312"/>
            </a:xfrm>
          </p:grpSpPr>
          <p:sp>
            <p:nvSpPr>
              <p:cNvPr id="121" name="Google Shape;121;p6"/>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23" name="Shape 123"/>
        <p:cNvGrpSpPr/>
        <p:nvPr/>
      </p:nvGrpSpPr>
      <p:grpSpPr>
        <a:xfrm>
          <a:off x="0" y="0"/>
          <a:ext cx="0" cy="0"/>
          <a:chOff x="0" y="0"/>
          <a:chExt cx="0" cy="0"/>
        </a:xfrm>
      </p:grpSpPr>
      <p:sp>
        <p:nvSpPr>
          <p:cNvPr id="124" name="Google Shape;124;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5" name="Google Shape;125;p7"/>
          <p:cNvSpPr txBox="1"/>
          <p:nvPr>
            <p:ph idx="1" type="subTitle"/>
          </p:nvPr>
        </p:nvSpPr>
        <p:spPr>
          <a:xfrm>
            <a:off x="4755095" y="1667625"/>
            <a:ext cx="3040800" cy="210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 name="Google Shape;126;p7"/>
          <p:cNvSpPr txBox="1"/>
          <p:nvPr>
            <p:ph idx="2" type="subTitle"/>
          </p:nvPr>
        </p:nvSpPr>
        <p:spPr>
          <a:xfrm>
            <a:off x="1348100" y="1667625"/>
            <a:ext cx="3040800" cy="210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27" name="Google Shape;127;p7"/>
          <p:cNvGrpSpPr/>
          <p:nvPr/>
        </p:nvGrpSpPr>
        <p:grpSpPr>
          <a:xfrm rot="10800000">
            <a:off x="-106737" y="-1645007"/>
            <a:ext cx="9548249" cy="7357519"/>
            <a:chOff x="-1311525" y="-1414418"/>
            <a:chExt cx="9548249" cy="7357519"/>
          </a:xfrm>
        </p:grpSpPr>
        <p:sp>
          <p:nvSpPr>
            <p:cNvPr id="128" name="Google Shape;128;p7"/>
            <p:cNvSpPr/>
            <p:nvPr/>
          </p:nvSpPr>
          <p:spPr>
            <a:xfrm rot="10800000">
              <a:off x="-1311525" y="-1414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7"/>
            <p:cNvSpPr/>
            <p:nvPr/>
          </p:nvSpPr>
          <p:spPr>
            <a:xfrm flipH="1">
              <a:off x="-1120750" y="405606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7"/>
          <p:cNvSpPr/>
          <p:nvPr/>
        </p:nvSpPr>
        <p:spPr>
          <a:xfrm flipH="1" rot="10800000">
            <a:off x="567530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p7"/>
          <p:cNvGrpSpPr/>
          <p:nvPr/>
        </p:nvGrpSpPr>
        <p:grpSpPr>
          <a:xfrm rot="10800000">
            <a:off x="-1228535" y="-1130233"/>
            <a:ext cx="11726682" cy="8568909"/>
            <a:chOff x="-2306160" y="-3140581"/>
            <a:chExt cx="11726682" cy="8568909"/>
          </a:xfrm>
        </p:grpSpPr>
        <p:sp>
          <p:nvSpPr>
            <p:cNvPr id="132" name="Google Shape;132;p7"/>
            <p:cNvSpPr/>
            <p:nvPr/>
          </p:nvSpPr>
          <p:spPr>
            <a:xfrm flipH="1" rot="10800000">
              <a:off x="-2306160" y="-31405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7"/>
            <p:cNvSpPr/>
            <p:nvPr/>
          </p:nvSpPr>
          <p:spPr>
            <a:xfrm flipH="1" rot="10800000">
              <a:off x="7082099"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7"/>
            <p:cNvSpPr/>
            <p:nvPr/>
          </p:nvSpPr>
          <p:spPr>
            <a:xfrm>
              <a:off x="6615250" y="38909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7"/>
          <p:cNvGrpSpPr/>
          <p:nvPr/>
        </p:nvGrpSpPr>
        <p:grpSpPr>
          <a:xfrm flipH="1" rot="10800000">
            <a:off x="-1315487" y="4349467"/>
            <a:ext cx="3296400" cy="703112"/>
            <a:chOff x="-12" y="3628565"/>
            <a:chExt cx="3296400" cy="703112"/>
          </a:xfrm>
        </p:grpSpPr>
        <p:grpSp>
          <p:nvGrpSpPr>
            <p:cNvPr id="136" name="Google Shape;136;p7"/>
            <p:cNvGrpSpPr/>
            <p:nvPr/>
          </p:nvGrpSpPr>
          <p:grpSpPr>
            <a:xfrm>
              <a:off x="854867" y="3996669"/>
              <a:ext cx="1567047" cy="45661"/>
              <a:chOff x="1754675" y="2661275"/>
              <a:chExt cx="1945675" cy="56700"/>
            </a:xfrm>
          </p:grpSpPr>
          <p:cxnSp>
            <p:nvCxnSpPr>
              <p:cNvPr id="137" name="Google Shape;137;p7"/>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138" name="Google Shape;138;p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 name="Google Shape;139;p7"/>
            <p:cNvGrpSpPr/>
            <p:nvPr/>
          </p:nvGrpSpPr>
          <p:grpSpPr>
            <a:xfrm>
              <a:off x="518420" y="4195489"/>
              <a:ext cx="1561280" cy="136187"/>
              <a:chOff x="1754675" y="2824000"/>
              <a:chExt cx="4728285" cy="412439"/>
            </a:xfrm>
          </p:grpSpPr>
          <p:sp>
            <p:nvSpPr>
              <p:cNvPr id="140" name="Google Shape;140;p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141" name="Google Shape;141;p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7"/>
            <p:cNvGrpSpPr/>
            <p:nvPr/>
          </p:nvGrpSpPr>
          <p:grpSpPr>
            <a:xfrm>
              <a:off x="226304" y="3764889"/>
              <a:ext cx="3070084" cy="102363"/>
              <a:chOff x="1779150" y="2604263"/>
              <a:chExt cx="3811875" cy="127112"/>
            </a:xfrm>
          </p:grpSpPr>
          <p:sp>
            <p:nvSpPr>
              <p:cNvPr id="143" name="Google Shape;143;p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144" name="Google Shape;144;p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7"/>
            <p:cNvGrpSpPr/>
            <p:nvPr/>
          </p:nvGrpSpPr>
          <p:grpSpPr>
            <a:xfrm>
              <a:off x="-12" y="3628565"/>
              <a:ext cx="3010303" cy="45661"/>
              <a:chOff x="1766900" y="2869225"/>
              <a:chExt cx="3737650" cy="56700"/>
            </a:xfrm>
          </p:grpSpPr>
          <p:cxnSp>
            <p:nvCxnSpPr>
              <p:cNvPr id="146" name="Google Shape;146;p7"/>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147" name="Google Shape;147;p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8" name="Shape 148"/>
        <p:cNvGrpSpPr/>
        <p:nvPr/>
      </p:nvGrpSpPr>
      <p:grpSpPr>
        <a:xfrm>
          <a:off x="0" y="0"/>
          <a:ext cx="0" cy="0"/>
          <a:chOff x="0" y="0"/>
          <a:chExt cx="0" cy="0"/>
        </a:xfrm>
      </p:grpSpPr>
      <p:sp>
        <p:nvSpPr>
          <p:cNvPr id="149" name="Google Shape;149;p8"/>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0" name="Google Shape;150;p8"/>
          <p:cNvSpPr txBox="1"/>
          <p:nvPr>
            <p:ph idx="1" type="subTitle"/>
          </p:nvPr>
        </p:nvSpPr>
        <p:spPr>
          <a:xfrm>
            <a:off x="1039274" y="1747188"/>
            <a:ext cx="30570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151" name="Google Shape;151;p8"/>
          <p:cNvSpPr/>
          <p:nvPr>
            <p:ph idx="2" type="pic"/>
          </p:nvPr>
        </p:nvSpPr>
        <p:spPr>
          <a:xfrm>
            <a:off x="4393774" y="1379588"/>
            <a:ext cx="3903300" cy="3033600"/>
          </a:xfrm>
          <a:prstGeom prst="rect">
            <a:avLst/>
          </a:prstGeom>
          <a:noFill/>
          <a:ln>
            <a:noFill/>
          </a:ln>
        </p:spPr>
      </p:sp>
      <p:sp>
        <p:nvSpPr>
          <p:cNvPr id="152" name="Google Shape;152;p8"/>
          <p:cNvSpPr/>
          <p:nvPr/>
        </p:nvSpPr>
        <p:spPr>
          <a:xfrm>
            <a:off x="-1098862"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8"/>
          <p:cNvSpPr/>
          <p:nvPr/>
        </p:nvSpPr>
        <p:spPr>
          <a:xfrm flipH="1" rot="10800000">
            <a:off x="-1594613" y="-60381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p8"/>
          <p:cNvGrpSpPr/>
          <p:nvPr/>
        </p:nvGrpSpPr>
        <p:grpSpPr>
          <a:xfrm>
            <a:off x="645846" y="7"/>
            <a:ext cx="7230372" cy="5143500"/>
            <a:chOff x="645846" y="7"/>
            <a:chExt cx="7230372" cy="5143500"/>
          </a:xfrm>
        </p:grpSpPr>
        <p:sp>
          <p:nvSpPr>
            <p:cNvPr id="155" name="Google Shape;155;p8"/>
            <p:cNvSpPr/>
            <p:nvPr/>
          </p:nvSpPr>
          <p:spPr>
            <a:xfrm rot="10800000">
              <a:off x="645796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
            <p:cNvSpPr/>
            <p:nvPr/>
          </p:nvSpPr>
          <p:spPr>
            <a:xfrm rot="10800000">
              <a:off x="64584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8"/>
          <p:cNvGrpSpPr/>
          <p:nvPr/>
        </p:nvGrpSpPr>
        <p:grpSpPr>
          <a:xfrm>
            <a:off x="-1510053" y="314627"/>
            <a:ext cx="3296400" cy="703112"/>
            <a:chOff x="-12" y="3628565"/>
            <a:chExt cx="3296400" cy="703112"/>
          </a:xfrm>
        </p:grpSpPr>
        <p:grpSp>
          <p:nvGrpSpPr>
            <p:cNvPr id="158" name="Google Shape;158;p8"/>
            <p:cNvGrpSpPr/>
            <p:nvPr/>
          </p:nvGrpSpPr>
          <p:grpSpPr>
            <a:xfrm>
              <a:off x="854867" y="3996669"/>
              <a:ext cx="1567047" cy="45661"/>
              <a:chOff x="1754675" y="2661275"/>
              <a:chExt cx="1945675" cy="56700"/>
            </a:xfrm>
          </p:grpSpPr>
          <p:cxnSp>
            <p:nvCxnSpPr>
              <p:cNvPr id="159" name="Google Shape;159;p8"/>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160" name="Google Shape;160;p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8"/>
            <p:cNvGrpSpPr/>
            <p:nvPr/>
          </p:nvGrpSpPr>
          <p:grpSpPr>
            <a:xfrm>
              <a:off x="518420" y="4195489"/>
              <a:ext cx="1561280" cy="136187"/>
              <a:chOff x="1754675" y="2824000"/>
              <a:chExt cx="4728285" cy="412439"/>
            </a:xfrm>
          </p:grpSpPr>
          <p:sp>
            <p:nvSpPr>
              <p:cNvPr id="162" name="Google Shape;162;p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163" name="Google Shape;163;p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8"/>
            <p:cNvGrpSpPr/>
            <p:nvPr/>
          </p:nvGrpSpPr>
          <p:grpSpPr>
            <a:xfrm>
              <a:off x="226304" y="3764889"/>
              <a:ext cx="3070084" cy="102363"/>
              <a:chOff x="1779150" y="2604263"/>
              <a:chExt cx="3811875" cy="127112"/>
            </a:xfrm>
          </p:grpSpPr>
          <p:sp>
            <p:nvSpPr>
              <p:cNvPr id="165" name="Google Shape;165;p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166" name="Google Shape;166;p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8"/>
            <p:cNvGrpSpPr/>
            <p:nvPr/>
          </p:nvGrpSpPr>
          <p:grpSpPr>
            <a:xfrm>
              <a:off x="-12" y="3628565"/>
              <a:ext cx="3010303" cy="45661"/>
              <a:chOff x="1766900" y="2869225"/>
              <a:chExt cx="3737650" cy="56700"/>
            </a:xfrm>
          </p:grpSpPr>
          <p:cxnSp>
            <p:nvCxnSpPr>
              <p:cNvPr id="168" name="Google Shape;168;p8"/>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169" name="Google Shape;169;p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0" name="Google Shape;170;p8"/>
          <p:cNvGrpSpPr/>
          <p:nvPr/>
        </p:nvGrpSpPr>
        <p:grpSpPr>
          <a:xfrm>
            <a:off x="-1510039" y="-1589006"/>
            <a:ext cx="11920666" cy="7774731"/>
            <a:chOff x="-1510039" y="-1589006"/>
            <a:chExt cx="11920666" cy="7774731"/>
          </a:xfrm>
        </p:grpSpPr>
        <p:sp>
          <p:nvSpPr>
            <p:cNvPr id="171" name="Google Shape;171;p8"/>
            <p:cNvSpPr/>
            <p:nvPr/>
          </p:nvSpPr>
          <p:spPr>
            <a:xfrm rot="10800000">
              <a:off x="6802328" y="-1589006"/>
              <a:ext cx="3608299" cy="2128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
            <p:cNvSpPr/>
            <p:nvPr/>
          </p:nvSpPr>
          <p:spPr>
            <a:xfrm>
              <a:off x="-1510039" y="4316600"/>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3" name="Shape 173"/>
        <p:cNvGrpSpPr/>
        <p:nvPr/>
      </p:nvGrpSpPr>
      <p:grpSpPr>
        <a:xfrm>
          <a:off x="0" y="0"/>
          <a:ext cx="0" cy="0"/>
          <a:chOff x="0" y="0"/>
          <a:chExt cx="0" cy="0"/>
        </a:xfrm>
      </p:grpSpPr>
      <p:grpSp>
        <p:nvGrpSpPr>
          <p:cNvPr id="174" name="Google Shape;174;p9"/>
          <p:cNvGrpSpPr/>
          <p:nvPr/>
        </p:nvGrpSpPr>
        <p:grpSpPr>
          <a:xfrm>
            <a:off x="-706235" y="-1528931"/>
            <a:ext cx="9861884" cy="9150480"/>
            <a:chOff x="-706235" y="-1528931"/>
            <a:chExt cx="9861884" cy="9150480"/>
          </a:xfrm>
        </p:grpSpPr>
        <p:sp>
          <p:nvSpPr>
            <p:cNvPr id="175" name="Google Shape;175;p9"/>
            <p:cNvSpPr/>
            <p:nvPr/>
          </p:nvSpPr>
          <p:spPr>
            <a:xfrm>
              <a:off x="-706235"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9"/>
            <p:cNvSpPr/>
            <p:nvPr/>
          </p:nvSpPr>
          <p:spPr>
            <a:xfrm flipH="1" rot="10800000">
              <a:off x="-201825" y="-1528931"/>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9"/>
          <p:cNvSpPr/>
          <p:nvPr/>
        </p:nvSpPr>
        <p:spPr>
          <a:xfrm>
            <a:off x="-1021725" y="398384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9"/>
          <p:cNvSpPr/>
          <p:nvPr/>
        </p:nvSpPr>
        <p:spPr>
          <a:xfrm flipH="1">
            <a:off x="-828950" y="425085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9"/>
          <p:cNvGrpSpPr/>
          <p:nvPr/>
        </p:nvGrpSpPr>
        <p:grpSpPr>
          <a:xfrm>
            <a:off x="7632064" y="4367442"/>
            <a:ext cx="3894036" cy="692460"/>
            <a:chOff x="5477439" y="1590767"/>
            <a:chExt cx="3894036" cy="692460"/>
          </a:xfrm>
        </p:grpSpPr>
        <p:grpSp>
          <p:nvGrpSpPr>
            <p:cNvPr id="180" name="Google Shape;180;p9"/>
            <p:cNvGrpSpPr/>
            <p:nvPr/>
          </p:nvGrpSpPr>
          <p:grpSpPr>
            <a:xfrm flipH="1">
              <a:off x="5803750" y="2180864"/>
              <a:ext cx="3070084" cy="102363"/>
              <a:chOff x="1779150" y="2604263"/>
              <a:chExt cx="3811875" cy="127112"/>
            </a:xfrm>
          </p:grpSpPr>
          <p:sp>
            <p:nvSpPr>
              <p:cNvPr id="181" name="Google Shape;181;p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182" name="Google Shape;182;p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9"/>
            <p:cNvGrpSpPr/>
            <p:nvPr/>
          </p:nvGrpSpPr>
          <p:grpSpPr>
            <a:xfrm flipH="1">
              <a:off x="5898326" y="1789183"/>
              <a:ext cx="1567047" cy="45661"/>
              <a:chOff x="1754675" y="2566652"/>
              <a:chExt cx="1945675" cy="56700"/>
            </a:xfrm>
          </p:grpSpPr>
          <p:cxnSp>
            <p:nvCxnSpPr>
              <p:cNvPr id="184" name="Google Shape;184;p9"/>
              <p:cNvCxnSpPr/>
              <p:nvPr/>
            </p:nvCxnSpPr>
            <p:spPr>
              <a:xfrm>
                <a:off x="1754675" y="2595002"/>
                <a:ext cx="1896000" cy="0"/>
              </a:xfrm>
              <a:prstGeom prst="straightConnector1">
                <a:avLst/>
              </a:prstGeom>
              <a:noFill/>
              <a:ln cap="flat" cmpd="sng" w="9525">
                <a:solidFill>
                  <a:schemeClr val="dk1"/>
                </a:solidFill>
                <a:prstDash val="solid"/>
                <a:round/>
                <a:headEnd len="sm" w="sm" type="none"/>
                <a:tailEnd len="sm" w="sm" type="none"/>
              </a:ln>
            </p:spPr>
          </p:cxnSp>
          <p:sp>
            <p:nvSpPr>
              <p:cNvPr id="185" name="Google Shape;185;p9"/>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 name="Google Shape;186;p9"/>
            <p:cNvGrpSpPr/>
            <p:nvPr/>
          </p:nvGrpSpPr>
          <p:grpSpPr>
            <a:xfrm flipH="1">
              <a:off x="5477439" y="1987639"/>
              <a:ext cx="1561280" cy="136187"/>
              <a:chOff x="1754675" y="2824000"/>
              <a:chExt cx="4728285" cy="412439"/>
            </a:xfrm>
          </p:grpSpPr>
          <p:sp>
            <p:nvSpPr>
              <p:cNvPr id="187" name="Google Shape;187;p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188" name="Google Shape;188;p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9"/>
            <p:cNvGrpSpPr/>
            <p:nvPr/>
          </p:nvGrpSpPr>
          <p:grpSpPr>
            <a:xfrm flipH="1">
              <a:off x="6361172" y="1590767"/>
              <a:ext cx="3010303" cy="45661"/>
              <a:chOff x="631564" y="2679979"/>
              <a:chExt cx="3737650" cy="56700"/>
            </a:xfrm>
          </p:grpSpPr>
          <p:cxnSp>
            <p:nvCxnSpPr>
              <p:cNvPr id="190" name="Google Shape;190;p9"/>
              <p:cNvCxnSpPr/>
              <p:nvPr/>
            </p:nvCxnSpPr>
            <p:spPr>
              <a:xfrm>
                <a:off x="631564" y="2708329"/>
                <a:ext cx="3687900" cy="0"/>
              </a:xfrm>
              <a:prstGeom prst="straightConnector1">
                <a:avLst/>
              </a:prstGeom>
              <a:noFill/>
              <a:ln cap="flat" cmpd="sng" w="9525">
                <a:solidFill>
                  <a:schemeClr val="dk1"/>
                </a:solidFill>
                <a:prstDash val="solid"/>
                <a:round/>
                <a:headEnd len="sm" w="sm" type="none"/>
                <a:tailEnd len="sm" w="sm" type="none"/>
              </a:ln>
            </p:spPr>
          </p:cxnSp>
          <p:sp>
            <p:nvSpPr>
              <p:cNvPr id="191" name="Google Shape;191;p9"/>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2" name="Google Shape;192;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3" name="Google Shape;193;p9"/>
          <p:cNvSpPr txBox="1"/>
          <p:nvPr>
            <p:ph idx="1" type="subTitle"/>
          </p:nvPr>
        </p:nvSpPr>
        <p:spPr>
          <a:xfrm>
            <a:off x="4869042" y="2513325"/>
            <a:ext cx="2535600" cy="161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4" name="Google Shape;194;p9"/>
          <p:cNvSpPr txBox="1"/>
          <p:nvPr>
            <p:ph idx="2" type="subTitle"/>
          </p:nvPr>
        </p:nvSpPr>
        <p:spPr>
          <a:xfrm>
            <a:off x="1739345" y="2513325"/>
            <a:ext cx="2535600" cy="161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 name="Google Shape;195;p9"/>
          <p:cNvSpPr txBox="1"/>
          <p:nvPr>
            <p:ph idx="3" type="subTitle"/>
          </p:nvPr>
        </p:nvSpPr>
        <p:spPr>
          <a:xfrm>
            <a:off x="1739345" y="2037225"/>
            <a:ext cx="25356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196" name="Google Shape;196;p9"/>
          <p:cNvSpPr txBox="1"/>
          <p:nvPr>
            <p:ph idx="4" type="subTitle"/>
          </p:nvPr>
        </p:nvSpPr>
        <p:spPr>
          <a:xfrm>
            <a:off x="4869042" y="2037225"/>
            <a:ext cx="25356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7" name="Shape 197"/>
        <p:cNvGrpSpPr/>
        <p:nvPr/>
      </p:nvGrpSpPr>
      <p:grpSpPr>
        <a:xfrm>
          <a:off x="0" y="0"/>
          <a:ext cx="0" cy="0"/>
          <a:chOff x="0" y="0"/>
          <a:chExt cx="0" cy="0"/>
        </a:xfrm>
      </p:grpSpPr>
      <p:grpSp>
        <p:nvGrpSpPr>
          <p:cNvPr id="198" name="Google Shape;198;p10"/>
          <p:cNvGrpSpPr/>
          <p:nvPr/>
        </p:nvGrpSpPr>
        <p:grpSpPr>
          <a:xfrm>
            <a:off x="-1123779" y="-1437185"/>
            <a:ext cx="12025151" cy="8843535"/>
            <a:chOff x="-1123779" y="-1437185"/>
            <a:chExt cx="12025151" cy="8843535"/>
          </a:xfrm>
        </p:grpSpPr>
        <p:sp>
          <p:nvSpPr>
            <p:cNvPr id="199" name="Google Shape;199;p10"/>
            <p:cNvSpPr/>
            <p:nvPr/>
          </p:nvSpPr>
          <p:spPr>
            <a:xfrm flipH="1">
              <a:off x="5785965" y="43888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0"/>
            <p:cNvSpPr/>
            <p:nvPr/>
          </p:nvSpPr>
          <p:spPr>
            <a:xfrm rot="10800000">
              <a:off x="6986174" y="-88666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0"/>
            <p:cNvSpPr/>
            <p:nvPr/>
          </p:nvSpPr>
          <p:spPr>
            <a:xfrm flipH="1" rot="10800000">
              <a:off x="-1123779" y="-1437185"/>
              <a:ext cx="3115510" cy="1837815"/>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2" name="Google Shape;202;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3" name="Google Shape;203;p10"/>
          <p:cNvSpPr txBox="1"/>
          <p:nvPr>
            <p:ph idx="1" type="subTitle"/>
          </p:nvPr>
        </p:nvSpPr>
        <p:spPr>
          <a:xfrm>
            <a:off x="937625" y="2512054"/>
            <a:ext cx="2052600" cy="15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4" name="Google Shape;204;p10"/>
          <p:cNvSpPr txBox="1"/>
          <p:nvPr>
            <p:ph idx="2" type="subTitle"/>
          </p:nvPr>
        </p:nvSpPr>
        <p:spPr>
          <a:xfrm>
            <a:off x="3341062" y="2512054"/>
            <a:ext cx="2052600" cy="15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 name="Google Shape;205;p10"/>
          <p:cNvSpPr txBox="1"/>
          <p:nvPr>
            <p:ph idx="3" type="subTitle"/>
          </p:nvPr>
        </p:nvSpPr>
        <p:spPr>
          <a:xfrm>
            <a:off x="5744505" y="2512054"/>
            <a:ext cx="2052600" cy="15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6" name="Google Shape;206;p10"/>
          <p:cNvSpPr txBox="1"/>
          <p:nvPr>
            <p:ph idx="4" type="subTitle"/>
          </p:nvPr>
        </p:nvSpPr>
        <p:spPr>
          <a:xfrm>
            <a:off x="937625" y="2067100"/>
            <a:ext cx="2052600" cy="52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07" name="Google Shape;207;p10"/>
          <p:cNvSpPr txBox="1"/>
          <p:nvPr>
            <p:ph idx="5" type="subTitle"/>
          </p:nvPr>
        </p:nvSpPr>
        <p:spPr>
          <a:xfrm>
            <a:off x="3341063" y="2067100"/>
            <a:ext cx="2052600" cy="52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08" name="Google Shape;208;p10"/>
          <p:cNvSpPr txBox="1"/>
          <p:nvPr>
            <p:ph idx="6" type="subTitle"/>
          </p:nvPr>
        </p:nvSpPr>
        <p:spPr>
          <a:xfrm>
            <a:off x="5744502" y="2067100"/>
            <a:ext cx="2052600" cy="52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209" name="Google Shape;209;p10"/>
          <p:cNvGrpSpPr/>
          <p:nvPr/>
        </p:nvGrpSpPr>
        <p:grpSpPr>
          <a:xfrm flipH="1" rot="10800000">
            <a:off x="-1469087" y="4289938"/>
            <a:ext cx="3296400" cy="703112"/>
            <a:chOff x="-12" y="3628565"/>
            <a:chExt cx="3296400" cy="703112"/>
          </a:xfrm>
        </p:grpSpPr>
        <p:grpSp>
          <p:nvGrpSpPr>
            <p:cNvPr id="210" name="Google Shape;210;p10"/>
            <p:cNvGrpSpPr/>
            <p:nvPr/>
          </p:nvGrpSpPr>
          <p:grpSpPr>
            <a:xfrm>
              <a:off x="854867" y="3996669"/>
              <a:ext cx="1567047" cy="45661"/>
              <a:chOff x="1754675" y="2661275"/>
              <a:chExt cx="1945675" cy="56700"/>
            </a:xfrm>
          </p:grpSpPr>
          <p:cxnSp>
            <p:nvCxnSpPr>
              <p:cNvPr id="211" name="Google Shape;211;p10"/>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212" name="Google Shape;212;p10"/>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p10"/>
            <p:cNvGrpSpPr/>
            <p:nvPr/>
          </p:nvGrpSpPr>
          <p:grpSpPr>
            <a:xfrm>
              <a:off x="518420" y="4195489"/>
              <a:ext cx="1561280" cy="136187"/>
              <a:chOff x="1754675" y="2824000"/>
              <a:chExt cx="4728285" cy="412439"/>
            </a:xfrm>
          </p:grpSpPr>
          <p:sp>
            <p:nvSpPr>
              <p:cNvPr id="214" name="Google Shape;214;p10"/>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215" name="Google Shape;215;p10"/>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10"/>
            <p:cNvGrpSpPr/>
            <p:nvPr/>
          </p:nvGrpSpPr>
          <p:grpSpPr>
            <a:xfrm>
              <a:off x="226304" y="3764889"/>
              <a:ext cx="3070084" cy="102363"/>
              <a:chOff x="1779150" y="2604263"/>
              <a:chExt cx="3811875" cy="127112"/>
            </a:xfrm>
          </p:grpSpPr>
          <p:sp>
            <p:nvSpPr>
              <p:cNvPr id="217" name="Google Shape;217;p10"/>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218" name="Google Shape;218;p10"/>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10"/>
            <p:cNvGrpSpPr/>
            <p:nvPr/>
          </p:nvGrpSpPr>
          <p:grpSpPr>
            <a:xfrm>
              <a:off x="-12" y="3628565"/>
              <a:ext cx="3010303" cy="45661"/>
              <a:chOff x="1766900" y="2869225"/>
              <a:chExt cx="3737650" cy="56700"/>
            </a:xfrm>
          </p:grpSpPr>
          <p:cxnSp>
            <p:nvCxnSpPr>
              <p:cNvPr id="220" name="Google Shape;220;p10"/>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221" name="Google Shape;221;p10"/>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2" name="Google Shape;222;p10"/>
          <p:cNvGrpSpPr/>
          <p:nvPr/>
        </p:nvGrpSpPr>
        <p:grpSpPr>
          <a:xfrm>
            <a:off x="-592558" y="-10342"/>
            <a:ext cx="7481573" cy="5159024"/>
            <a:chOff x="-592558" y="-10342"/>
            <a:chExt cx="7481573" cy="5159024"/>
          </a:xfrm>
        </p:grpSpPr>
        <p:sp>
          <p:nvSpPr>
            <p:cNvPr id="223" name="Google Shape;223;p10"/>
            <p:cNvSpPr/>
            <p:nvPr/>
          </p:nvSpPr>
          <p:spPr>
            <a:xfrm flipH="1" rot="10800000">
              <a:off x="-592558" y="-10342"/>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0"/>
            <p:cNvSpPr/>
            <p:nvPr/>
          </p:nvSpPr>
          <p:spPr>
            <a:xfrm flipH="1" rot="10800000">
              <a:off x="5882231" y="4965151"/>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p10"/>
          <p:cNvSpPr/>
          <p:nvPr/>
        </p:nvSpPr>
        <p:spPr>
          <a:xfrm flipH="1">
            <a:off x="6761059" y="4250475"/>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600"/>
              <a:buFont typeface="Poppins Black"/>
              <a:buNone/>
              <a:defRPr b="0" i="0" sz="2600" u="none" cap="none" strike="noStrike">
                <a:solidFill>
                  <a:schemeClr val="dk1"/>
                </a:solidFill>
                <a:latin typeface="Poppins Black"/>
                <a:ea typeface="Poppins Black"/>
                <a:cs typeface="Poppins Black"/>
                <a:sym typeface="Poppins Black"/>
              </a:defRPr>
            </a:lvl1pPr>
            <a:lvl2pPr lvl="1" marR="0" algn="l">
              <a:lnSpc>
                <a:spcPct val="100000"/>
              </a:lnSpc>
              <a:spcBef>
                <a:spcPts val="0"/>
              </a:spcBef>
              <a:spcAft>
                <a:spcPts val="0"/>
              </a:spcAft>
              <a:buClr>
                <a:schemeClr val="dk1"/>
              </a:buClr>
              <a:buSzPts val="3500"/>
              <a:buFont typeface="Raleway"/>
              <a:buNone/>
              <a:defRPr b="1" i="0" sz="3500" u="none" cap="none" strike="noStrike">
                <a:solidFill>
                  <a:schemeClr val="dk1"/>
                </a:solidFill>
                <a:latin typeface="Raleway"/>
                <a:ea typeface="Raleway"/>
                <a:cs typeface="Raleway"/>
                <a:sym typeface="Raleway"/>
              </a:defRPr>
            </a:lvl2pPr>
            <a:lvl3pPr lvl="2" marR="0" algn="l">
              <a:lnSpc>
                <a:spcPct val="100000"/>
              </a:lnSpc>
              <a:spcBef>
                <a:spcPts val="0"/>
              </a:spcBef>
              <a:spcAft>
                <a:spcPts val="0"/>
              </a:spcAft>
              <a:buClr>
                <a:schemeClr val="dk1"/>
              </a:buClr>
              <a:buSzPts val="3500"/>
              <a:buFont typeface="Raleway"/>
              <a:buNone/>
              <a:defRPr b="1" i="0" sz="3500" u="none" cap="none" strike="noStrike">
                <a:solidFill>
                  <a:schemeClr val="dk1"/>
                </a:solidFill>
                <a:latin typeface="Raleway"/>
                <a:ea typeface="Raleway"/>
                <a:cs typeface="Raleway"/>
                <a:sym typeface="Raleway"/>
              </a:defRPr>
            </a:lvl3pPr>
            <a:lvl4pPr lvl="3" marR="0" algn="l">
              <a:lnSpc>
                <a:spcPct val="100000"/>
              </a:lnSpc>
              <a:spcBef>
                <a:spcPts val="0"/>
              </a:spcBef>
              <a:spcAft>
                <a:spcPts val="0"/>
              </a:spcAft>
              <a:buClr>
                <a:schemeClr val="dk1"/>
              </a:buClr>
              <a:buSzPts val="3500"/>
              <a:buFont typeface="Raleway"/>
              <a:buNone/>
              <a:defRPr b="1" i="0" sz="3500" u="none" cap="none" strike="noStrike">
                <a:solidFill>
                  <a:schemeClr val="dk1"/>
                </a:solidFill>
                <a:latin typeface="Raleway"/>
                <a:ea typeface="Raleway"/>
                <a:cs typeface="Raleway"/>
                <a:sym typeface="Raleway"/>
              </a:defRPr>
            </a:lvl4pPr>
            <a:lvl5pPr lvl="4" marR="0" algn="l">
              <a:lnSpc>
                <a:spcPct val="100000"/>
              </a:lnSpc>
              <a:spcBef>
                <a:spcPts val="0"/>
              </a:spcBef>
              <a:spcAft>
                <a:spcPts val="0"/>
              </a:spcAft>
              <a:buClr>
                <a:schemeClr val="dk1"/>
              </a:buClr>
              <a:buSzPts val="3500"/>
              <a:buFont typeface="Raleway"/>
              <a:buNone/>
              <a:defRPr b="1" i="0" sz="3500" u="none" cap="none" strike="noStrike">
                <a:solidFill>
                  <a:schemeClr val="dk1"/>
                </a:solidFill>
                <a:latin typeface="Raleway"/>
                <a:ea typeface="Raleway"/>
                <a:cs typeface="Raleway"/>
                <a:sym typeface="Raleway"/>
              </a:defRPr>
            </a:lvl5pPr>
            <a:lvl6pPr lvl="5" marR="0" algn="l">
              <a:lnSpc>
                <a:spcPct val="100000"/>
              </a:lnSpc>
              <a:spcBef>
                <a:spcPts val="0"/>
              </a:spcBef>
              <a:spcAft>
                <a:spcPts val="0"/>
              </a:spcAft>
              <a:buClr>
                <a:schemeClr val="dk1"/>
              </a:buClr>
              <a:buSzPts val="3500"/>
              <a:buFont typeface="Raleway"/>
              <a:buNone/>
              <a:defRPr b="1" i="0" sz="3500" u="none" cap="none" strike="noStrike">
                <a:solidFill>
                  <a:schemeClr val="dk1"/>
                </a:solidFill>
                <a:latin typeface="Raleway"/>
                <a:ea typeface="Raleway"/>
                <a:cs typeface="Raleway"/>
                <a:sym typeface="Raleway"/>
              </a:defRPr>
            </a:lvl6pPr>
            <a:lvl7pPr lvl="6" marR="0" algn="l">
              <a:lnSpc>
                <a:spcPct val="100000"/>
              </a:lnSpc>
              <a:spcBef>
                <a:spcPts val="0"/>
              </a:spcBef>
              <a:spcAft>
                <a:spcPts val="0"/>
              </a:spcAft>
              <a:buClr>
                <a:schemeClr val="dk1"/>
              </a:buClr>
              <a:buSzPts val="3500"/>
              <a:buFont typeface="Raleway"/>
              <a:buNone/>
              <a:defRPr b="1" i="0" sz="3500" u="none" cap="none" strike="noStrike">
                <a:solidFill>
                  <a:schemeClr val="dk1"/>
                </a:solidFill>
                <a:latin typeface="Raleway"/>
                <a:ea typeface="Raleway"/>
                <a:cs typeface="Raleway"/>
                <a:sym typeface="Raleway"/>
              </a:defRPr>
            </a:lvl7pPr>
            <a:lvl8pPr lvl="7" marR="0" algn="l">
              <a:lnSpc>
                <a:spcPct val="100000"/>
              </a:lnSpc>
              <a:spcBef>
                <a:spcPts val="0"/>
              </a:spcBef>
              <a:spcAft>
                <a:spcPts val="0"/>
              </a:spcAft>
              <a:buClr>
                <a:schemeClr val="dk1"/>
              </a:buClr>
              <a:buSzPts val="3500"/>
              <a:buFont typeface="Raleway"/>
              <a:buNone/>
              <a:defRPr b="1" i="0" sz="3500" u="none" cap="none" strike="noStrike">
                <a:solidFill>
                  <a:schemeClr val="dk1"/>
                </a:solidFill>
                <a:latin typeface="Raleway"/>
                <a:ea typeface="Raleway"/>
                <a:cs typeface="Raleway"/>
                <a:sym typeface="Raleway"/>
              </a:defRPr>
            </a:lvl8pPr>
            <a:lvl9pPr lvl="8" marR="0" algn="l">
              <a:lnSpc>
                <a:spcPct val="100000"/>
              </a:lnSpc>
              <a:spcBef>
                <a:spcPts val="0"/>
              </a:spcBef>
              <a:spcAft>
                <a:spcPts val="0"/>
              </a:spcAft>
              <a:buClr>
                <a:schemeClr val="dk1"/>
              </a:buClr>
              <a:buSzPts val="3500"/>
              <a:buFont typeface="Raleway"/>
              <a:buNone/>
              <a:defRPr b="1" i="0" sz="3500" u="none" cap="none" strike="noStrike">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1pPr>
            <a:lvl2pPr indent="-304800" lvl="1" marL="914400" marR="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2pPr>
            <a:lvl3pPr indent="-304800" lvl="2" marL="1371600" marR="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3pPr>
            <a:lvl4pPr indent="-304800" lvl="3" marL="1828800" marR="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4pPr>
            <a:lvl5pPr indent="-304800" lvl="4" marL="2286000" marR="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5pPr>
            <a:lvl6pPr indent="-304800" lvl="5" marL="2743200" marR="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6pPr>
            <a:lvl7pPr indent="-304800" lvl="6" marL="3200400" marR="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7pPr>
            <a:lvl8pPr indent="-304800" lvl="7" marL="3657600" marR="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8pPr>
            <a:lvl9pPr indent="-304800" lvl="8" marL="4114800" marR="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hyperlink" Target="http://drive.google.com/file/d/1SGOnj8RMekCZn5cOxIb352aaSumNg1ai/view" TargetMode="Externa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grpSp>
        <p:nvGrpSpPr>
          <p:cNvPr id="752" name="Google Shape;752;p33"/>
          <p:cNvGrpSpPr/>
          <p:nvPr/>
        </p:nvGrpSpPr>
        <p:grpSpPr>
          <a:xfrm rot="10800000">
            <a:off x="6662200" y="3637324"/>
            <a:ext cx="3537150" cy="626796"/>
            <a:chOff x="1199232" y="2120038"/>
            <a:chExt cx="4391793" cy="778339"/>
          </a:xfrm>
        </p:grpSpPr>
        <p:grpSp>
          <p:nvGrpSpPr>
            <p:cNvPr id="753" name="Google Shape;753;p33"/>
            <p:cNvGrpSpPr/>
            <p:nvPr/>
          </p:nvGrpSpPr>
          <p:grpSpPr>
            <a:xfrm>
              <a:off x="2227732" y="2577138"/>
              <a:ext cx="1945675" cy="56700"/>
              <a:chOff x="2227732" y="2661275"/>
              <a:chExt cx="1945675" cy="56700"/>
            </a:xfrm>
          </p:grpSpPr>
          <p:cxnSp>
            <p:nvCxnSpPr>
              <p:cNvPr id="754" name="Google Shape;754;p33"/>
              <p:cNvCxnSpPr/>
              <p:nvPr/>
            </p:nvCxnSpPr>
            <p:spPr>
              <a:xfrm>
                <a:off x="2227732" y="2689625"/>
                <a:ext cx="1896000" cy="0"/>
              </a:xfrm>
              <a:prstGeom prst="straightConnector1">
                <a:avLst/>
              </a:prstGeom>
              <a:noFill/>
              <a:ln cap="flat" cmpd="sng" w="9525">
                <a:solidFill>
                  <a:schemeClr val="dk1"/>
                </a:solidFill>
                <a:prstDash val="solid"/>
                <a:round/>
                <a:headEnd len="sm" w="sm" type="none"/>
                <a:tailEnd len="sm" w="sm" type="none"/>
              </a:ln>
            </p:spPr>
          </p:cxnSp>
          <p:sp>
            <p:nvSpPr>
              <p:cNvPr id="755" name="Google Shape;755;p33"/>
              <p:cNvSpPr/>
              <p:nvPr/>
            </p:nvSpPr>
            <p:spPr>
              <a:xfrm>
                <a:off x="4116707"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 name="Google Shape;756;p33"/>
            <p:cNvGrpSpPr/>
            <p:nvPr/>
          </p:nvGrpSpPr>
          <p:grpSpPr>
            <a:xfrm>
              <a:off x="1943838" y="2729277"/>
              <a:ext cx="1938597" cy="169100"/>
              <a:chOff x="2216194" y="2593212"/>
              <a:chExt cx="4728285" cy="412439"/>
            </a:xfrm>
          </p:grpSpPr>
          <p:sp>
            <p:nvSpPr>
              <p:cNvPr id="757" name="Google Shape;757;p33"/>
              <p:cNvSpPr/>
              <p:nvPr/>
            </p:nvSpPr>
            <p:spPr>
              <a:xfrm>
                <a:off x="2216194" y="2593212"/>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758" name="Google Shape;758;p33"/>
              <p:cNvSpPr/>
              <p:nvPr/>
            </p:nvSpPr>
            <p:spPr>
              <a:xfrm>
                <a:off x="6810079" y="2871251"/>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 name="Google Shape;759;p33"/>
            <p:cNvGrpSpPr/>
            <p:nvPr/>
          </p:nvGrpSpPr>
          <p:grpSpPr>
            <a:xfrm>
              <a:off x="1779150" y="2289288"/>
              <a:ext cx="3811875" cy="127112"/>
              <a:chOff x="1779150" y="2604263"/>
              <a:chExt cx="3811875" cy="127112"/>
            </a:xfrm>
          </p:grpSpPr>
          <p:sp>
            <p:nvSpPr>
              <p:cNvPr id="760" name="Google Shape;760;p3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761" name="Google Shape;761;p3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 name="Google Shape;762;p33"/>
            <p:cNvGrpSpPr/>
            <p:nvPr/>
          </p:nvGrpSpPr>
          <p:grpSpPr>
            <a:xfrm>
              <a:off x="1199232" y="2120038"/>
              <a:ext cx="3737650" cy="56700"/>
              <a:chOff x="1199232" y="2869225"/>
              <a:chExt cx="3737650" cy="56700"/>
            </a:xfrm>
          </p:grpSpPr>
          <p:cxnSp>
            <p:nvCxnSpPr>
              <p:cNvPr id="763" name="Google Shape;763;p33"/>
              <p:cNvCxnSpPr/>
              <p:nvPr/>
            </p:nvCxnSpPr>
            <p:spPr>
              <a:xfrm>
                <a:off x="1199232" y="2897575"/>
                <a:ext cx="3687900" cy="0"/>
              </a:xfrm>
              <a:prstGeom prst="straightConnector1">
                <a:avLst/>
              </a:prstGeom>
              <a:noFill/>
              <a:ln cap="flat" cmpd="sng" w="9525">
                <a:solidFill>
                  <a:schemeClr val="dk1"/>
                </a:solidFill>
                <a:prstDash val="solid"/>
                <a:round/>
                <a:headEnd len="sm" w="sm" type="none"/>
                <a:tailEnd len="sm" w="sm" type="none"/>
              </a:ln>
            </p:spPr>
          </p:cxnSp>
          <p:sp>
            <p:nvSpPr>
              <p:cNvPr id="764" name="Google Shape;764;p33"/>
              <p:cNvSpPr/>
              <p:nvPr/>
            </p:nvSpPr>
            <p:spPr>
              <a:xfrm>
                <a:off x="4880182"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65" name="Google Shape;765;p33"/>
          <p:cNvGrpSpPr/>
          <p:nvPr/>
        </p:nvGrpSpPr>
        <p:grpSpPr>
          <a:xfrm rot="5400000">
            <a:off x="62204" y="-1115854"/>
            <a:ext cx="3599787" cy="1044106"/>
            <a:chOff x="-1431671" y="656496"/>
            <a:chExt cx="3599787" cy="1044106"/>
          </a:xfrm>
        </p:grpSpPr>
        <p:grpSp>
          <p:nvGrpSpPr>
            <p:cNvPr id="766" name="Google Shape;766;p33"/>
            <p:cNvGrpSpPr/>
            <p:nvPr/>
          </p:nvGrpSpPr>
          <p:grpSpPr>
            <a:xfrm>
              <a:off x="-368508" y="1432869"/>
              <a:ext cx="1567047" cy="45661"/>
              <a:chOff x="1754675" y="2661275"/>
              <a:chExt cx="1945675" cy="56700"/>
            </a:xfrm>
          </p:grpSpPr>
          <p:cxnSp>
            <p:nvCxnSpPr>
              <p:cNvPr id="767" name="Google Shape;767;p33"/>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768" name="Google Shape;768;p3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 name="Google Shape;769;p33"/>
            <p:cNvGrpSpPr/>
            <p:nvPr/>
          </p:nvGrpSpPr>
          <p:grpSpPr>
            <a:xfrm>
              <a:off x="-766480" y="1564414"/>
              <a:ext cx="1561280" cy="136187"/>
              <a:chOff x="1754675" y="2824000"/>
              <a:chExt cx="4728285" cy="412439"/>
            </a:xfrm>
          </p:grpSpPr>
          <p:sp>
            <p:nvSpPr>
              <p:cNvPr id="770" name="Google Shape;770;p3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771" name="Google Shape;771;p3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 name="Google Shape;772;p33"/>
            <p:cNvGrpSpPr/>
            <p:nvPr/>
          </p:nvGrpSpPr>
          <p:grpSpPr>
            <a:xfrm>
              <a:off x="-1431671" y="1201089"/>
              <a:ext cx="3070084" cy="102363"/>
              <a:chOff x="1779150" y="2604263"/>
              <a:chExt cx="3811875" cy="127112"/>
            </a:xfrm>
          </p:grpSpPr>
          <p:sp>
            <p:nvSpPr>
              <p:cNvPr id="773" name="Google Shape;773;p3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774" name="Google Shape;774;p3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5" name="Google Shape;775;p33"/>
            <p:cNvGrpSpPr/>
            <p:nvPr/>
          </p:nvGrpSpPr>
          <p:grpSpPr>
            <a:xfrm>
              <a:off x="-856941" y="773806"/>
              <a:ext cx="2877996" cy="223763"/>
              <a:chOff x="1748550" y="2064750"/>
              <a:chExt cx="3573375" cy="277863"/>
            </a:xfrm>
          </p:grpSpPr>
          <p:sp>
            <p:nvSpPr>
              <p:cNvPr id="776" name="Google Shape;776;p33"/>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777" name="Google Shape;777;p33"/>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8" name="Google Shape;778;p33"/>
            <p:cNvGrpSpPr/>
            <p:nvPr/>
          </p:nvGrpSpPr>
          <p:grpSpPr>
            <a:xfrm>
              <a:off x="-856882" y="656496"/>
              <a:ext cx="2430997" cy="185534"/>
              <a:chOff x="1748547" y="1392116"/>
              <a:chExt cx="5911958" cy="451312"/>
            </a:xfrm>
          </p:grpSpPr>
          <p:sp>
            <p:nvSpPr>
              <p:cNvPr id="779" name="Google Shape;779;p3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780" name="Google Shape;780;p3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 name="Google Shape;781;p33"/>
            <p:cNvGrpSpPr/>
            <p:nvPr/>
          </p:nvGrpSpPr>
          <p:grpSpPr>
            <a:xfrm>
              <a:off x="-842187" y="1064765"/>
              <a:ext cx="3010303" cy="45661"/>
              <a:chOff x="1766900" y="2869225"/>
              <a:chExt cx="3737650" cy="56700"/>
            </a:xfrm>
          </p:grpSpPr>
          <p:cxnSp>
            <p:nvCxnSpPr>
              <p:cNvPr id="782" name="Google Shape;782;p33"/>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783" name="Google Shape;783;p3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84" name="Google Shape;784;p33"/>
          <p:cNvSpPr txBox="1"/>
          <p:nvPr/>
        </p:nvSpPr>
        <p:spPr>
          <a:xfrm>
            <a:off x="878850" y="1206100"/>
            <a:ext cx="7386300" cy="1754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3000">
                <a:solidFill>
                  <a:srgbClr val="F0F6FC"/>
                </a:solidFill>
                <a:highlight>
                  <a:srgbClr val="F8F4F4"/>
                </a:highlight>
                <a:latin typeface="Poppins Black"/>
                <a:ea typeface="Poppins Black"/>
                <a:cs typeface="Poppins Black"/>
                <a:sym typeface="Poppins Black"/>
              </a:rPr>
              <a:t>☁️ </a:t>
            </a:r>
            <a:r>
              <a:rPr lang="en" sz="3000">
                <a:solidFill>
                  <a:schemeClr val="dk1"/>
                </a:solidFill>
                <a:latin typeface="Poppins Black"/>
                <a:ea typeface="Poppins Black"/>
                <a:cs typeface="Poppins Black"/>
                <a:sym typeface="Poppins Black"/>
              </a:rPr>
              <a:t>AWS CloudGuide </a:t>
            </a:r>
            <a:endParaRPr sz="3000">
              <a:solidFill>
                <a:schemeClr val="dk1"/>
              </a:solidFill>
              <a:latin typeface="Poppins Black"/>
              <a:ea typeface="Poppins Black"/>
              <a:cs typeface="Poppins Black"/>
              <a:sym typeface="Poppins Black"/>
            </a:endParaRPr>
          </a:p>
          <a:p>
            <a:pPr indent="0" lvl="0" marL="0" rtl="0" algn="ctr">
              <a:lnSpc>
                <a:spcPct val="120000"/>
              </a:lnSpc>
              <a:spcBef>
                <a:spcPts val="0"/>
              </a:spcBef>
              <a:spcAft>
                <a:spcPts val="0"/>
              </a:spcAft>
              <a:buNone/>
            </a:pPr>
            <a:r>
              <a:rPr lang="en" sz="3000">
                <a:solidFill>
                  <a:schemeClr val="dk1"/>
                </a:solidFill>
                <a:latin typeface="Poppins Black"/>
                <a:ea typeface="Poppins Black"/>
                <a:cs typeface="Poppins Black"/>
                <a:sym typeface="Poppins Black"/>
              </a:rPr>
              <a:t> - Your Cloud Architecture Assistant</a:t>
            </a:r>
            <a:endParaRPr sz="3000">
              <a:solidFill>
                <a:schemeClr val="dk1"/>
              </a:solidFill>
              <a:latin typeface="Poppins Black"/>
              <a:ea typeface="Poppins Black"/>
              <a:cs typeface="Poppins Black"/>
              <a:sym typeface="Poppins Black"/>
            </a:endParaRPr>
          </a:p>
          <a:p>
            <a:pPr indent="0" lvl="0" marL="0" rtl="0" algn="l">
              <a:lnSpc>
                <a:spcPct val="115000"/>
              </a:lnSpc>
              <a:spcBef>
                <a:spcPts val="0"/>
              </a:spcBef>
              <a:spcAft>
                <a:spcPts val="0"/>
              </a:spcAft>
              <a:buNone/>
            </a:pPr>
            <a:r>
              <a:t/>
            </a:r>
            <a:endParaRPr sz="3000"/>
          </a:p>
        </p:txBody>
      </p:sp>
      <p:pic>
        <p:nvPicPr>
          <p:cNvPr id="785" name="Google Shape;785;p33"/>
          <p:cNvPicPr preferRelativeResize="0"/>
          <p:nvPr/>
        </p:nvPicPr>
        <p:blipFill>
          <a:blip r:embed="rId3">
            <a:alphaModFix/>
          </a:blip>
          <a:stretch>
            <a:fillRect/>
          </a:stretch>
        </p:blipFill>
        <p:spPr>
          <a:xfrm>
            <a:off x="2325838" y="2571750"/>
            <a:ext cx="1647825" cy="1647825"/>
          </a:xfrm>
          <a:prstGeom prst="rect">
            <a:avLst/>
          </a:prstGeom>
          <a:noFill/>
          <a:ln>
            <a:noFill/>
          </a:ln>
        </p:spPr>
      </p:pic>
      <p:sp>
        <p:nvSpPr>
          <p:cNvPr id="786" name="Google Shape;786;p33"/>
          <p:cNvSpPr txBox="1"/>
          <p:nvPr/>
        </p:nvSpPr>
        <p:spPr>
          <a:xfrm>
            <a:off x="3818175" y="2897800"/>
            <a:ext cx="2768100" cy="1546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sz="1350">
                <a:solidFill>
                  <a:schemeClr val="dk1"/>
                </a:solidFill>
                <a:latin typeface="Barlow"/>
                <a:ea typeface="Barlow"/>
                <a:cs typeface="Barlow"/>
                <a:sym typeface="Barlow"/>
              </a:rPr>
              <a:t>Team members:</a:t>
            </a:r>
            <a:endParaRPr sz="1350">
              <a:solidFill>
                <a:schemeClr val="dk1"/>
              </a:solidFill>
              <a:latin typeface="Barlow"/>
              <a:ea typeface="Barlow"/>
              <a:cs typeface="Barlow"/>
              <a:sym typeface="Barlow"/>
            </a:endParaRPr>
          </a:p>
          <a:p>
            <a:pPr indent="0" lvl="0" marL="0" rtl="0" algn="l">
              <a:lnSpc>
                <a:spcPct val="120000"/>
              </a:lnSpc>
              <a:spcBef>
                <a:spcPts val="0"/>
              </a:spcBef>
              <a:spcAft>
                <a:spcPts val="0"/>
              </a:spcAft>
              <a:buNone/>
            </a:pPr>
            <a:r>
              <a:rPr lang="en" sz="1350">
                <a:solidFill>
                  <a:schemeClr val="dk1"/>
                </a:solidFill>
                <a:latin typeface="Barlow"/>
                <a:ea typeface="Barlow"/>
                <a:cs typeface="Barlow"/>
                <a:sym typeface="Barlow"/>
              </a:rPr>
              <a:t>Mohammed Ismail Sarfaraz Shaik </a:t>
            </a:r>
            <a:endParaRPr sz="1350">
              <a:solidFill>
                <a:schemeClr val="dk1"/>
              </a:solidFill>
              <a:latin typeface="Barlow"/>
              <a:ea typeface="Barlow"/>
              <a:cs typeface="Barlow"/>
              <a:sym typeface="Barlow"/>
            </a:endParaRPr>
          </a:p>
          <a:p>
            <a:pPr indent="0" lvl="0" marL="0" rtl="0" algn="l">
              <a:lnSpc>
                <a:spcPct val="120000"/>
              </a:lnSpc>
              <a:spcBef>
                <a:spcPts val="0"/>
              </a:spcBef>
              <a:spcAft>
                <a:spcPts val="0"/>
              </a:spcAft>
              <a:buNone/>
            </a:pPr>
            <a:r>
              <a:rPr lang="en" sz="1350">
                <a:solidFill>
                  <a:schemeClr val="dk1"/>
                </a:solidFill>
                <a:latin typeface="Barlow"/>
                <a:ea typeface="Barlow"/>
                <a:cs typeface="Barlow"/>
                <a:sym typeface="Barlow"/>
              </a:rPr>
              <a:t>Harshith Maddala </a:t>
            </a:r>
            <a:endParaRPr sz="1350">
              <a:solidFill>
                <a:schemeClr val="dk1"/>
              </a:solidFill>
              <a:latin typeface="Barlow"/>
              <a:ea typeface="Barlow"/>
              <a:cs typeface="Barlow"/>
              <a:sym typeface="Barlow"/>
            </a:endParaRPr>
          </a:p>
          <a:p>
            <a:pPr indent="0" lvl="0" marL="0" rtl="0" algn="l">
              <a:lnSpc>
                <a:spcPct val="120000"/>
              </a:lnSpc>
              <a:spcBef>
                <a:spcPts val="0"/>
              </a:spcBef>
              <a:spcAft>
                <a:spcPts val="0"/>
              </a:spcAft>
              <a:buNone/>
            </a:pPr>
            <a:r>
              <a:rPr lang="en" sz="1350">
                <a:solidFill>
                  <a:schemeClr val="dk1"/>
                </a:solidFill>
                <a:latin typeface="Barlow"/>
                <a:ea typeface="Barlow"/>
                <a:cs typeface="Barlow"/>
                <a:sym typeface="Barlow"/>
              </a:rPr>
              <a:t>Jasreen Kaur Mehta </a:t>
            </a:r>
            <a:endParaRPr sz="135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100"/>
          </a:p>
        </p:txBody>
      </p:sp>
      <p:sp>
        <p:nvSpPr>
          <p:cNvPr id="787" name="Google Shape;787;p33"/>
          <p:cNvSpPr txBox="1"/>
          <p:nvPr/>
        </p:nvSpPr>
        <p:spPr>
          <a:xfrm>
            <a:off x="2486250" y="2399800"/>
            <a:ext cx="4171500" cy="603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1350">
                <a:solidFill>
                  <a:schemeClr val="dk1"/>
                </a:solidFill>
                <a:latin typeface="Barlow"/>
                <a:ea typeface="Barlow"/>
                <a:cs typeface="Barlow"/>
                <a:sym typeface="Barlow"/>
              </a:rPr>
              <a:t>DATA 6312: Natural Language Processing for Data</a:t>
            </a:r>
            <a:endParaRPr sz="135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42"/>
          <p:cNvSpPr txBox="1"/>
          <p:nvPr>
            <p:ph type="title"/>
          </p:nvPr>
        </p:nvSpPr>
        <p:spPr>
          <a:xfrm>
            <a:off x="2492850" y="1816050"/>
            <a:ext cx="4158300" cy="151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200"/>
              <a:t>Indexing: Vector </a:t>
            </a:r>
            <a:endParaRPr sz="3200"/>
          </a:p>
          <a:p>
            <a:pPr indent="0" lvl="0" marL="0" rtl="0" algn="l">
              <a:lnSpc>
                <a:spcPct val="100000"/>
              </a:lnSpc>
              <a:spcBef>
                <a:spcPts val="0"/>
              </a:spcBef>
              <a:spcAft>
                <a:spcPts val="0"/>
              </a:spcAft>
              <a:buSzPts val="3600"/>
              <a:buNone/>
            </a:pPr>
            <a:r>
              <a:rPr lang="en" sz="3200"/>
              <a:t>&amp; Keyword Search Engines</a:t>
            </a:r>
            <a:endParaRPr sz="3200"/>
          </a:p>
        </p:txBody>
      </p:sp>
      <p:grpSp>
        <p:nvGrpSpPr>
          <p:cNvPr id="947" name="Google Shape;947;p42"/>
          <p:cNvGrpSpPr/>
          <p:nvPr/>
        </p:nvGrpSpPr>
        <p:grpSpPr>
          <a:xfrm flipH="1">
            <a:off x="6775879" y="3868747"/>
            <a:ext cx="3599787" cy="1044105"/>
            <a:chOff x="-1431671" y="656497"/>
            <a:chExt cx="3599787" cy="1044105"/>
          </a:xfrm>
        </p:grpSpPr>
        <p:grpSp>
          <p:nvGrpSpPr>
            <p:cNvPr id="948" name="Google Shape;948;p42"/>
            <p:cNvGrpSpPr/>
            <p:nvPr/>
          </p:nvGrpSpPr>
          <p:grpSpPr>
            <a:xfrm>
              <a:off x="-368508" y="1432869"/>
              <a:ext cx="1567047" cy="45661"/>
              <a:chOff x="1754675" y="2661275"/>
              <a:chExt cx="1945675" cy="56700"/>
            </a:xfrm>
          </p:grpSpPr>
          <p:cxnSp>
            <p:nvCxnSpPr>
              <p:cNvPr id="949" name="Google Shape;949;p42"/>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950" name="Google Shape;950;p4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1" name="Google Shape;951;p42"/>
            <p:cNvGrpSpPr/>
            <p:nvPr/>
          </p:nvGrpSpPr>
          <p:grpSpPr>
            <a:xfrm>
              <a:off x="-766480" y="1564414"/>
              <a:ext cx="1561280" cy="136187"/>
              <a:chOff x="1754675" y="2824000"/>
              <a:chExt cx="4728285" cy="412439"/>
            </a:xfrm>
          </p:grpSpPr>
          <p:sp>
            <p:nvSpPr>
              <p:cNvPr id="952" name="Google Shape;952;p4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953" name="Google Shape;953;p4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4" name="Google Shape;954;p42"/>
            <p:cNvGrpSpPr/>
            <p:nvPr/>
          </p:nvGrpSpPr>
          <p:grpSpPr>
            <a:xfrm>
              <a:off x="-1431671" y="1201089"/>
              <a:ext cx="3070084" cy="102363"/>
              <a:chOff x="1779150" y="2604263"/>
              <a:chExt cx="3811875" cy="127112"/>
            </a:xfrm>
          </p:grpSpPr>
          <p:sp>
            <p:nvSpPr>
              <p:cNvPr id="955" name="Google Shape;955;p4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956" name="Google Shape;956;p4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42"/>
            <p:cNvGrpSpPr/>
            <p:nvPr/>
          </p:nvGrpSpPr>
          <p:grpSpPr>
            <a:xfrm>
              <a:off x="-856941" y="773806"/>
              <a:ext cx="2877996" cy="223763"/>
              <a:chOff x="1748550" y="2064750"/>
              <a:chExt cx="3573375" cy="277863"/>
            </a:xfrm>
          </p:grpSpPr>
          <p:sp>
            <p:nvSpPr>
              <p:cNvPr id="958" name="Google Shape;958;p42"/>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959" name="Google Shape;959;p42"/>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0" name="Google Shape;960;p42"/>
            <p:cNvGrpSpPr/>
            <p:nvPr/>
          </p:nvGrpSpPr>
          <p:grpSpPr>
            <a:xfrm>
              <a:off x="-856882" y="656497"/>
              <a:ext cx="2430997" cy="185534"/>
              <a:chOff x="1748547" y="1392116"/>
              <a:chExt cx="5911958" cy="451312"/>
            </a:xfrm>
          </p:grpSpPr>
          <p:sp>
            <p:nvSpPr>
              <p:cNvPr id="961" name="Google Shape;961;p42"/>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962" name="Google Shape;962;p42"/>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3" name="Google Shape;963;p42"/>
            <p:cNvGrpSpPr/>
            <p:nvPr/>
          </p:nvGrpSpPr>
          <p:grpSpPr>
            <a:xfrm>
              <a:off x="-842187" y="1064765"/>
              <a:ext cx="3010303" cy="45661"/>
              <a:chOff x="1766900" y="2869225"/>
              <a:chExt cx="3737650" cy="56700"/>
            </a:xfrm>
          </p:grpSpPr>
          <p:cxnSp>
            <p:nvCxnSpPr>
              <p:cNvPr id="964" name="Google Shape;964;p42"/>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965" name="Google Shape;965;p4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3"/>
          <p:cNvSpPr txBox="1"/>
          <p:nvPr>
            <p:ph idx="1" type="subTitle"/>
          </p:nvPr>
        </p:nvSpPr>
        <p:spPr>
          <a:xfrm>
            <a:off x="464900" y="741250"/>
            <a:ext cx="8081400" cy="411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t/>
            </a:r>
            <a:endParaRPr sz="1500"/>
          </a:p>
          <a:p>
            <a:pPr indent="0" lvl="0" marL="0" rtl="0" algn="l">
              <a:lnSpc>
                <a:spcPct val="100000"/>
              </a:lnSpc>
              <a:spcBef>
                <a:spcPts val="1000"/>
              </a:spcBef>
              <a:spcAft>
                <a:spcPts val="0"/>
              </a:spcAft>
              <a:buNone/>
            </a:pPr>
            <a:r>
              <a:rPr lang="en" sz="1500"/>
              <a:t>To enable high-accuracy retrieval from AWS documentation, the system builds two complementary search indexes: a semantic vector index and a sparse keyword index. </a:t>
            </a:r>
            <a:endParaRPr sz="1500"/>
          </a:p>
          <a:p>
            <a:pPr indent="0" lvl="0" marL="457200" rtl="0" algn="l">
              <a:lnSpc>
                <a:spcPct val="100000"/>
              </a:lnSpc>
              <a:spcBef>
                <a:spcPts val="1000"/>
              </a:spcBef>
              <a:spcAft>
                <a:spcPts val="0"/>
              </a:spcAft>
              <a:buNone/>
            </a:pPr>
            <a:r>
              <a:t/>
            </a:r>
            <a:endParaRPr sz="1500"/>
          </a:p>
        </p:txBody>
      </p:sp>
      <p:pic>
        <p:nvPicPr>
          <p:cNvPr id="971" name="Google Shape;971;p43"/>
          <p:cNvPicPr preferRelativeResize="0"/>
          <p:nvPr/>
        </p:nvPicPr>
        <p:blipFill>
          <a:blip r:embed="rId3">
            <a:alphaModFix/>
          </a:blip>
          <a:stretch>
            <a:fillRect/>
          </a:stretch>
        </p:blipFill>
        <p:spPr>
          <a:xfrm>
            <a:off x="6135375" y="1792100"/>
            <a:ext cx="2840466" cy="2404701"/>
          </a:xfrm>
          <a:prstGeom prst="rect">
            <a:avLst/>
          </a:prstGeom>
          <a:noFill/>
          <a:ln>
            <a:noFill/>
          </a:ln>
        </p:spPr>
      </p:pic>
      <p:sp>
        <p:nvSpPr>
          <p:cNvPr id="972" name="Google Shape;972;p43"/>
          <p:cNvSpPr txBox="1"/>
          <p:nvPr>
            <p:ph idx="1" type="subTitle"/>
          </p:nvPr>
        </p:nvSpPr>
        <p:spPr>
          <a:xfrm>
            <a:off x="520125" y="1724050"/>
            <a:ext cx="5901900" cy="30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500">
                <a:solidFill>
                  <a:srgbClr val="000000"/>
                </a:solidFill>
              </a:rPr>
              <a:t>Vector Index (Semantic Search)</a:t>
            </a:r>
            <a:endParaRPr b="1" sz="1500">
              <a:solidFill>
                <a:srgbClr val="000000"/>
              </a:solidFill>
            </a:endParaRPr>
          </a:p>
          <a:p>
            <a:pPr indent="-349250" lvl="0" marL="457200" rtl="0" algn="l">
              <a:lnSpc>
                <a:spcPct val="100000"/>
              </a:lnSpc>
              <a:spcBef>
                <a:spcPts val="1200"/>
              </a:spcBef>
              <a:spcAft>
                <a:spcPts val="0"/>
              </a:spcAft>
              <a:buClr>
                <a:srgbClr val="000000"/>
              </a:buClr>
              <a:buSzPts val="1900"/>
              <a:buFont typeface="Arial"/>
              <a:buChar char="●"/>
            </a:pPr>
            <a:r>
              <a:rPr b="1" lang="en" sz="1500">
                <a:solidFill>
                  <a:srgbClr val="000000"/>
                </a:solidFill>
              </a:rPr>
              <a:t>Model:</a:t>
            </a:r>
            <a:r>
              <a:rPr lang="en" sz="1500">
                <a:solidFill>
                  <a:srgbClr val="000000"/>
                </a:solidFill>
              </a:rPr>
              <a:t> Built using </a:t>
            </a:r>
            <a:r>
              <a:rPr b="1" lang="en" sz="1500"/>
              <a:t>BAAI/bge-m3 </a:t>
            </a:r>
            <a:r>
              <a:rPr lang="en" sz="1500">
                <a:solidFill>
                  <a:srgbClr val="000000"/>
                </a:solidFill>
              </a:rPr>
              <a:t>embeddings, accelerated on GPU.</a:t>
            </a:r>
            <a:endParaRPr sz="1500">
              <a:solidFill>
                <a:srgbClr val="000000"/>
              </a:solidFill>
            </a:endParaRPr>
          </a:p>
          <a:p>
            <a:pPr indent="-349250" lvl="0" marL="457200" rtl="0" algn="l">
              <a:lnSpc>
                <a:spcPct val="100000"/>
              </a:lnSpc>
              <a:spcBef>
                <a:spcPts val="1200"/>
              </a:spcBef>
              <a:spcAft>
                <a:spcPts val="0"/>
              </a:spcAft>
              <a:buClr>
                <a:srgbClr val="000000"/>
              </a:buClr>
              <a:buSzPts val="1900"/>
              <a:buFont typeface="Arial"/>
              <a:buChar char="●"/>
            </a:pPr>
            <a:r>
              <a:rPr b="1" lang="en" sz="1500">
                <a:solidFill>
                  <a:srgbClr val="000000"/>
                </a:solidFill>
              </a:rPr>
              <a:t>Storage:</a:t>
            </a:r>
            <a:r>
              <a:rPr lang="en" sz="1500">
                <a:solidFill>
                  <a:srgbClr val="000000"/>
                </a:solidFill>
              </a:rPr>
              <a:t> Persisted in </a:t>
            </a:r>
            <a:r>
              <a:rPr b="1" lang="en" sz="1500">
                <a:solidFill>
                  <a:srgbClr val="000000"/>
                </a:solidFill>
              </a:rPr>
              <a:t>ChromaDB</a:t>
            </a:r>
            <a:r>
              <a:rPr lang="en" sz="1500">
                <a:solidFill>
                  <a:srgbClr val="000000"/>
                </a:solidFill>
              </a:rPr>
              <a:t> for low-latency retrieval.</a:t>
            </a:r>
            <a:endParaRPr sz="1500">
              <a:solidFill>
                <a:srgbClr val="000000"/>
              </a:solidFill>
            </a:endParaRPr>
          </a:p>
          <a:p>
            <a:pPr indent="-349250" lvl="0" marL="457200" rtl="0" algn="l">
              <a:lnSpc>
                <a:spcPct val="100000"/>
              </a:lnSpc>
              <a:spcBef>
                <a:spcPts val="1200"/>
              </a:spcBef>
              <a:spcAft>
                <a:spcPts val="0"/>
              </a:spcAft>
              <a:buClr>
                <a:srgbClr val="000000"/>
              </a:buClr>
              <a:buSzPts val="1900"/>
              <a:buFont typeface="Arial"/>
              <a:buChar char="●"/>
            </a:pPr>
            <a:r>
              <a:rPr b="1" lang="en" sz="1500">
                <a:solidFill>
                  <a:srgbClr val="000000"/>
                </a:solidFill>
              </a:rPr>
              <a:t>Function:</a:t>
            </a:r>
            <a:r>
              <a:rPr lang="en" sz="1500">
                <a:solidFill>
                  <a:srgbClr val="000000"/>
                </a:solidFill>
              </a:rPr>
              <a:t> Encodes text into </a:t>
            </a:r>
            <a:r>
              <a:rPr b="1" lang="en" sz="1500">
                <a:solidFill>
                  <a:srgbClr val="000000"/>
                </a:solidFill>
              </a:rPr>
              <a:t>1,024-dimensional vectors</a:t>
            </a:r>
            <a:r>
              <a:rPr lang="en" sz="1500">
                <a:solidFill>
                  <a:srgbClr val="000000"/>
                </a:solidFill>
              </a:rPr>
              <a:t> to capture conceptual meaning.</a:t>
            </a:r>
            <a:endParaRPr sz="1500">
              <a:solidFill>
                <a:srgbClr val="000000"/>
              </a:solidFill>
            </a:endParaRPr>
          </a:p>
          <a:p>
            <a:pPr indent="-349250" lvl="0" marL="457200" rtl="0" algn="l">
              <a:lnSpc>
                <a:spcPct val="100000"/>
              </a:lnSpc>
              <a:spcBef>
                <a:spcPts val="1200"/>
              </a:spcBef>
              <a:spcAft>
                <a:spcPts val="0"/>
              </a:spcAft>
              <a:buClr>
                <a:srgbClr val="000000"/>
              </a:buClr>
              <a:buSzPts val="1900"/>
              <a:buFont typeface="Arial"/>
              <a:buChar char="●"/>
            </a:pPr>
            <a:r>
              <a:rPr b="1" lang="en" sz="1500">
                <a:solidFill>
                  <a:srgbClr val="000000"/>
                </a:solidFill>
              </a:rPr>
              <a:t>Advantage:</a:t>
            </a:r>
            <a:r>
              <a:rPr lang="en" sz="1500">
                <a:solidFill>
                  <a:srgbClr val="000000"/>
                </a:solidFill>
              </a:rPr>
              <a:t> Enables natural language queries (e.g., "How do  I save money?" matches "Cost Optimization") that keyword search would miss.</a:t>
            </a:r>
            <a:endParaRPr sz="1500">
              <a:solidFill>
                <a:srgbClr val="000000"/>
              </a:solidFill>
            </a:endParaRPr>
          </a:p>
          <a:p>
            <a:pPr indent="0" lvl="0" marL="457200" rtl="0" algn="l">
              <a:lnSpc>
                <a:spcPct val="100000"/>
              </a:lnSpc>
              <a:spcBef>
                <a:spcPts val="1200"/>
              </a:spcBef>
              <a:spcAft>
                <a:spcPts val="0"/>
              </a:spcAft>
              <a:buNone/>
            </a:pPr>
            <a:r>
              <a:t/>
            </a:r>
            <a:endParaRPr sz="1500">
              <a:solidFill>
                <a:srgbClr val="000000"/>
              </a:solidFill>
            </a:endParaRPr>
          </a:p>
          <a:p>
            <a:pPr indent="0" lvl="0" marL="457200" rtl="0" algn="l">
              <a:lnSpc>
                <a:spcPct val="100000"/>
              </a:lnSpc>
              <a:spcBef>
                <a:spcPts val="1000"/>
              </a:spcBef>
              <a:spcAft>
                <a:spcPts val="0"/>
              </a:spcAft>
              <a:buNone/>
            </a:pPr>
            <a:r>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44"/>
          <p:cNvSpPr txBox="1"/>
          <p:nvPr>
            <p:ph idx="1" type="subTitle"/>
          </p:nvPr>
        </p:nvSpPr>
        <p:spPr>
          <a:xfrm>
            <a:off x="627300" y="859950"/>
            <a:ext cx="7889400" cy="376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b="1" sz="1500">
              <a:solidFill>
                <a:srgbClr val="000000"/>
              </a:solidFill>
            </a:endParaRPr>
          </a:p>
          <a:p>
            <a:pPr indent="0" lvl="0" marL="0" rtl="0" algn="l">
              <a:lnSpc>
                <a:spcPct val="115000"/>
              </a:lnSpc>
              <a:spcBef>
                <a:spcPts val="1400"/>
              </a:spcBef>
              <a:spcAft>
                <a:spcPts val="0"/>
              </a:spcAft>
              <a:buNone/>
            </a:pPr>
            <a:r>
              <a:rPr b="1" lang="en" sz="1500">
                <a:solidFill>
                  <a:srgbClr val="000000"/>
                </a:solidFill>
              </a:rPr>
              <a:t>BM25 Index (Keyword Search)</a:t>
            </a:r>
            <a:endParaRPr b="1" sz="1500">
              <a:solidFill>
                <a:srgbClr val="000000"/>
              </a:solidFill>
            </a:endParaRPr>
          </a:p>
          <a:p>
            <a:pPr indent="-323850" lvl="0" marL="457200" rtl="0" algn="l">
              <a:lnSpc>
                <a:spcPct val="115000"/>
              </a:lnSpc>
              <a:spcBef>
                <a:spcPts val="1200"/>
              </a:spcBef>
              <a:spcAft>
                <a:spcPts val="0"/>
              </a:spcAft>
              <a:buClr>
                <a:srgbClr val="000000"/>
              </a:buClr>
              <a:buSzPts val="1500"/>
              <a:buFont typeface="Arial"/>
              <a:buChar char="●"/>
            </a:pPr>
            <a:r>
              <a:rPr lang="en" sz="1500">
                <a:solidFill>
                  <a:srgbClr val="000000"/>
                </a:solidFill>
              </a:rPr>
              <a:t>Created using </a:t>
            </a:r>
            <a:r>
              <a:rPr b="1" lang="en" sz="1500">
                <a:solidFill>
                  <a:srgbClr val="000000"/>
                </a:solidFill>
              </a:rPr>
              <a:t>BM25Okapi</a:t>
            </a:r>
            <a:r>
              <a:rPr lang="en" sz="1500">
                <a:solidFill>
                  <a:srgbClr val="000000"/>
                </a:solidFill>
              </a:rPr>
              <a:t> from the </a:t>
            </a:r>
            <a:r>
              <a:rPr b="1" lang="en" sz="1500"/>
              <a:t>rank_bm25</a:t>
            </a:r>
            <a:r>
              <a:rPr lang="en" sz="1500">
                <a:solidFill>
                  <a:srgbClr val="000000"/>
                </a:solidFill>
              </a:rPr>
              <a:t> library.</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Barlow"/>
              <a:buChar char="●"/>
            </a:pPr>
            <a:r>
              <a:rPr lang="en" sz="1500">
                <a:solidFill>
                  <a:srgbClr val="000000"/>
                </a:solidFill>
              </a:rPr>
              <a:t>Tokenizes each text chunk and ranks documents by keyword relevance.</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Barlow"/>
              <a:buChar char="●"/>
            </a:pPr>
            <a:r>
              <a:rPr lang="en" sz="1500">
                <a:solidFill>
                  <a:srgbClr val="000000"/>
                </a:solidFill>
              </a:rPr>
              <a:t>Excels at precise term matching (e.g., “S3 bucket policy,” “IAM trust relationship”).</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Barlow"/>
              <a:buChar char="●"/>
            </a:pPr>
            <a:r>
              <a:rPr lang="en" sz="1500">
                <a:solidFill>
                  <a:srgbClr val="000000"/>
                </a:solidFill>
              </a:rPr>
              <a:t>Stored as a serialized object along with the raw documents.</a:t>
            </a:r>
            <a:endParaRPr sz="1500">
              <a:solidFill>
                <a:srgbClr val="000000"/>
              </a:solidFill>
            </a:endParaRPr>
          </a:p>
          <a:p>
            <a:pPr indent="0" lvl="0" marL="0" rtl="0" algn="l">
              <a:lnSpc>
                <a:spcPct val="100000"/>
              </a:lnSpc>
              <a:spcBef>
                <a:spcPts val="1200"/>
              </a:spcBef>
              <a:spcAft>
                <a:spcPts val="0"/>
              </a:spcAft>
              <a:buNone/>
            </a:pPr>
            <a:r>
              <a:t/>
            </a:r>
            <a:endParaRPr sz="1500"/>
          </a:p>
          <a:p>
            <a:pPr indent="0" lvl="0" marL="0" rtl="0" algn="l">
              <a:lnSpc>
                <a:spcPct val="100000"/>
              </a:lnSpc>
              <a:spcBef>
                <a:spcPts val="1000"/>
              </a:spcBef>
              <a:spcAft>
                <a:spcPts val="0"/>
              </a:spcAft>
              <a:buNone/>
            </a:pPr>
            <a:r>
              <a:rPr lang="en" sz="1500"/>
              <a:t>Both indexes allow the system to retrieve the most relevant sections of AWS documentation using complementary strategies — semantic understanding plus exact keyword matching.</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45"/>
          <p:cNvSpPr txBox="1"/>
          <p:nvPr>
            <p:ph type="title"/>
          </p:nvPr>
        </p:nvSpPr>
        <p:spPr>
          <a:xfrm>
            <a:off x="2751000" y="1894200"/>
            <a:ext cx="3984000" cy="13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 sz="3200"/>
              <a:t>Hybrid Retrieval Engine </a:t>
            </a:r>
            <a:endParaRPr sz="3200"/>
          </a:p>
          <a:p>
            <a:pPr indent="0" lvl="0" marL="0" rtl="0" algn="l">
              <a:lnSpc>
                <a:spcPct val="100000"/>
              </a:lnSpc>
              <a:spcBef>
                <a:spcPts val="0"/>
              </a:spcBef>
              <a:spcAft>
                <a:spcPts val="0"/>
              </a:spcAft>
              <a:buSzPts val="3600"/>
              <a:buNone/>
            </a:pPr>
            <a:r>
              <a:t/>
            </a:r>
            <a:endParaRPr/>
          </a:p>
        </p:txBody>
      </p:sp>
      <p:grpSp>
        <p:nvGrpSpPr>
          <p:cNvPr id="983" name="Google Shape;983;p45"/>
          <p:cNvGrpSpPr/>
          <p:nvPr/>
        </p:nvGrpSpPr>
        <p:grpSpPr>
          <a:xfrm flipH="1">
            <a:off x="6775879" y="3868747"/>
            <a:ext cx="3599787" cy="1044105"/>
            <a:chOff x="-1431671" y="656497"/>
            <a:chExt cx="3599787" cy="1044105"/>
          </a:xfrm>
        </p:grpSpPr>
        <p:grpSp>
          <p:nvGrpSpPr>
            <p:cNvPr id="984" name="Google Shape;984;p45"/>
            <p:cNvGrpSpPr/>
            <p:nvPr/>
          </p:nvGrpSpPr>
          <p:grpSpPr>
            <a:xfrm>
              <a:off x="-368508" y="1432869"/>
              <a:ext cx="1567047" cy="45661"/>
              <a:chOff x="1754675" y="2661275"/>
              <a:chExt cx="1945675" cy="56700"/>
            </a:xfrm>
          </p:grpSpPr>
          <p:cxnSp>
            <p:nvCxnSpPr>
              <p:cNvPr id="985" name="Google Shape;985;p45"/>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986" name="Google Shape;986;p4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7" name="Google Shape;987;p45"/>
            <p:cNvGrpSpPr/>
            <p:nvPr/>
          </p:nvGrpSpPr>
          <p:grpSpPr>
            <a:xfrm>
              <a:off x="-766480" y="1564414"/>
              <a:ext cx="1561280" cy="136187"/>
              <a:chOff x="1754675" y="2824000"/>
              <a:chExt cx="4728285" cy="412439"/>
            </a:xfrm>
          </p:grpSpPr>
          <p:sp>
            <p:nvSpPr>
              <p:cNvPr id="988" name="Google Shape;988;p4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989" name="Google Shape;989;p4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0" name="Google Shape;990;p45"/>
            <p:cNvGrpSpPr/>
            <p:nvPr/>
          </p:nvGrpSpPr>
          <p:grpSpPr>
            <a:xfrm>
              <a:off x="-1431671" y="1201089"/>
              <a:ext cx="3070084" cy="102363"/>
              <a:chOff x="1779150" y="2604263"/>
              <a:chExt cx="3811875" cy="127112"/>
            </a:xfrm>
          </p:grpSpPr>
          <p:sp>
            <p:nvSpPr>
              <p:cNvPr id="991" name="Google Shape;991;p45"/>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992" name="Google Shape;992;p45"/>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3" name="Google Shape;993;p45"/>
            <p:cNvGrpSpPr/>
            <p:nvPr/>
          </p:nvGrpSpPr>
          <p:grpSpPr>
            <a:xfrm>
              <a:off x="-856941" y="773806"/>
              <a:ext cx="2877996" cy="223763"/>
              <a:chOff x="1748550" y="2064750"/>
              <a:chExt cx="3573375" cy="277863"/>
            </a:xfrm>
          </p:grpSpPr>
          <p:sp>
            <p:nvSpPr>
              <p:cNvPr id="994" name="Google Shape;994;p45"/>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995" name="Google Shape;995;p45"/>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6" name="Google Shape;996;p45"/>
            <p:cNvGrpSpPr/>
            <p:nvPr/>
          </p:nvGrpSpPr>
          <p:grpSpPr>
            <a:xfrm>
              <a:off x="-856882" y="656497"/>
              <a:ext cx="2430997" cy="185534"/>
              <a:chOff x="1748547" y="1392116"/>
              <a:chExt cx="5911958" cy="451312"/>
            </a:xfrm>
          </p:grpSpPr>
          <p:sp>
            <p:nvSpPr>
              <p:cNvPr id="997" name="Google Shape;997;p45"/>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998" name="Google Shape;998;p45"/>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9" name="Google Shape;999;p45"/>
            <p:cNvGrpSpPr/>
            <p:nvPr/>
          </p:nvGrpSpPr>
          <p:grpSpPr>
            <a:xfrm>
              <a:off x="-842187" y="1064765"/>
              <a:ext cx="3010303" cy="45661"/>
              <a:chOff x="1766900" y="2869225"/>
              <a:chExt cx="3737650" cy="56700"/>
            </a:xfrm>
          </p:grpSpPr>
          <p:cxnSp>
            <p:nvCxnSpPr>
              <p:cNvPr id="1000" name="Google Shape;1000;p45"/>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1001" name="Google Shape;1001;p4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46"/>
          <p:cNvSpPr txBox="1"/>
          <p:nvPr>
            <p:ph idx="1" type="subTitle"/>
          </p:nvPr>
        </p:nvSpPr>
        <p:spPr>
          <a:xfrm>
            <a:off x="627300" y="1941400"/>
            <a:ext cx="7889400" cy="2032800"/>
          </a:xfrm>
          <a:prstGeom prst="rect">
            <a:avLst/>
          </a:prstGeom>
          <a:noFill/>
          <a:ln>
            <a:noFill/>
          </a:ln>
        </p:spPr>
        <p:txBody>
          <a:bodyPr anchorCtr="0" anchor="t" bIns="91425" lIns="91425" spcFirstLastPara="1" rIns="91425" wrap="square" tIns="91425">
            <a:noAutofit/>
          </a:bodyPr>
          <a:lstStyle/>
          <a:p>
            <a:pPr indent="-323850" lvl="0" marL="457200" rtl="0" algn="l">
              <a:spcBef>
                <a:spcPts val="1000"/>
              </a:spcBef>
              <a:spcAft>
                <a:spcPts val="0"/>
              </a:spcAft>
              <a:buClr>
                <a:srgbClr val="000000"/>
              </a:buClr>
              <a:buSzPts val="1500"/>
              <a:buChar char="●"/>
            </a:pPr>
            <a:r>
              <a:rPr lang="en" sz="1500">
                <a:solidFill>
                  <a:srgbClr val="000000"/>
                </a:solidFill>
              </a:rPr>
              <a:t>Loads the semantic embedding model </a:t>
            </a:r>
            <a:r>
              <a:rPr b="1" lang="en" sz="1500">
                <a:solidFill>
                  <a:srgbClr val="000000"/>
                </a:solidFill>
              </a:rPr>
              <a:t>BAAI/bge-m3</a:t>
            </a:r>
            <a:r>
              <a:rPr lang="en" sz="1500">
                <a:solidFill>
                  <a:srgbClr val="000000"/>
                </a:solidFill>
              </a:rPr>
              <a:t> (GPU-accelerated if available).</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Loads the </a:t>
            </a:r>
            <a:r>
              <a:rPr b="1" lang="en" sz="1500">
                <a:solidFill>
                  <a:srgbClr val="000000"/>
                </a:solidFill>
              </a:rPr>
              <a:t>Chroma vector database</a:t>
            </a:r>
            <a:r>
              <a:rPr lang="en" sz="1500">
                <a:solidFill>
                  <a:srgbClr val="000000"/>
                </a:solidFill>
              </a:rPr>
              <a:t> and restores all the 800k+ stored embeddings.</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Loads the </a:t>
            </a:r>
            <a:r>
              <a:rPr b="1" lang="en" sz="1500">
                <a:solidFill>
                  <a:srgbClr val="000000"/>
                </a:solidFill>
              </a:rPr>
              <a:t>BM25 keyword index</a:t>
            </a:r>
            <a:r>
              <a:rPr lang="en" sz="1500">
                <a:solidFill>
                  <a:srgbClr val="000000"/>
                </a:solidFill>
              </a:rPr>
              <a:t> and its associated document list.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Loads </a:t>
            </a:r>
            <a:r>
              <a:rPr b="1" lang="en" sz="1500">
                <a:solidFill>
                  <a:srgbClr val="000000"/>
                </a:solidFill>
              </a:rPr>
              <a:t>Qwen2.5-7B-Instruct</a:t>
            </a:r>
            <a:r>
              <a:rPr lang="en" sz="1500">
                <a:solidFill>
                  <a:srgbClr val="000000"/>
                </a:solidFill>
              </a:rPr>
              <a:t> in </a:t>
            </a:r>
            <a:r>
              <a:rPr b="1" lang="en" sz="1500">
                <a:solidFill>
                  <a:srgbClr val="000000"/>
                </a:solidFill>
              </a:rPr>
              <a:t>Native FP16 (Half-Precision) </a:t>
            </a:r>
            <a:r>
              <a:rPr lang="en" sz="1500">
                <a:solidFill>
                  <a:srgbClr val="000000"/>
                </a:solidFill>
              </a:rPr>
              <a:t>along with tokenizer and assembles a HuggingFace text-generation pipeline.</a:t>
            </a:r>
            <a:endParaRPr sz="1500">
              <a:solidFill>
                <a:srgbClr val="000000"/>
              </a:solidFill>
            </a:endParaRPr>
          </a:p>
          <a:p>
            <a:pPr indent="0" lvl="0" marL="914400" rtl="0" algn="l">
              <a:spcBef>
                <a:spcPts val="1000"/>
              </a:spcBef>
              <a:spcAft>
                <a:spcPts val="0"/>
              </a:spcAft>
              <a:buNone/>
            </a:pPr>
            <a:r>
              <a:t/>
            </a:r>
            <a:endParaRPr sz="1500">
              <a:solidFill>
                <a:srgbClr val="000000"/>
              </a:solidFill>
            </a:endParaRPr>
          </a:p>
          <a:p>
            <a:pPr indent="0" lvl="0" marL="914400" rtl="0" algn="l">
              <a:lnSpc>
                <a:spcPct val="100000"/>
              </a:lnSpc>
              <a:spcBef>
                <a:spcPts val="1000"/>
              </a:spcBef>
              <a:spcAft>
                <a:spcPts val="0"/>
              </a:spcAft>
              <a:buNone/>
            </a:pPr>
            <a:r>
              <a:t/>
            </a:r>
            <a:endParaRPr sz="1500"/>
          </a:p>
        </p:txBody>
      </p:sp>
      <p:sp>
        <p:nvSpPr>
          <p:cNvPr id="1007" name="Google Shape;1007;p46"/>
          <p:cNvSpPr txBox="1"/>
          <p:nvPr>
            <p:ph type="title"/>
          </p:nvPr>
        </p:nvSpPr>
        <p:spPr>
          <a:xfrm>
            <a:off x="2492850" y="271750"/>
            <a:ext cx="4158300" cy="151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000"/>
              <a:t>Resource Loading &amp; Initialization</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47"/>
          <p:cNvSpPr txBox="1"/>
          <p:nvPr>
            <p:ph idx="1" type="subTitle"/>
          </p:nvPr>
        </p:nvSpPr>
        <p:spPr>
          <a:xfrm>
            <a:off x="723975" y="1993800"/>
            <a:ext cx="6687900" cy="17079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1000"/>
              </a:spcBef>
              <a:spcAft>
                <a:spcPts val="0"/>
              </a:spcAft>
              <a:buClr>
                <a:srgbClr val="000000"/>
              </a:buClr>
              <a:buSzPts val="1500"/>
              <a:buChar char="●"/>
            </a:pPr>
            <a:r>
              <a:rPr lang="en" sz="1500">
                <a:solidFill>
                  <a:srgbClr val="000000"/>
                </a:solidFill>
              </a:rPr>
              <a:t>Performs semantic similarity search using </a:t>
            </a:r>
            <a:r>
              <a:rPr b="1" lang="en" sz="1500">
                <a:solidFill>
                  <a:srgbClr val="000000"/>
                </a:solidFill>
              </a:rPr>
              <a:t>ChromaDB</a:t>
            </a:r>
            <a:r>
              <a:rPr lang="en" sz="1500">
                <a:solidFill>
                  <a:srgbClr val="000000"/>
                </a:solidFill>
              </a:rPr>
              <a:t>.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Performs keyword relevance search using </a:t>
            </a:r>
            <a:r>
              <a:rPr b="1" lang="en" sz="1500">
                <a:solidFill>
                  <a:srgbClr val="000000"/>
                </a:solidFill>
              </a:rPr>
              <a:t>BM25</a:t>
            </a:r>
            <a:r>
              <a:rPr lang="en" sz="1500">
                <a:solidFill>
                  <a:srgbClr val="000000"/>
                </a:solidFill>
              </a:rPr>
              <a:t>.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Tokenizes queries for </a:t>
            </a:r>
            <a:r>
              <a:rPr b="1" lang="en" sz="1500">
                <a:solidFill>
                  <a:srgbClr val="000000"/>
                </a:solidFill>
              </a:rPr>
              <a:t>BM25</a:t>
            </a:r>
            <a:r>
              <a:rPr lang="en" sz="1500">
                <a:solidFill>
                  <a:srgbClr val="000000"/>
                </a:solidFill>
              </a:rPr>
              <a:t> using simple lowercase splitting.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en" sz="1500">
                <a:solidFill>
                  <a:srgbClr val="000000"/>
                </a:solidFill>
              </a:rPr>
              <a:t>Retrieves top-k documents from both engines simultaneously for fusion.</a:t>
            </a:r>
            <a:endParaRPr sz="1500"/>
          </a:p>
        </p:txBody>
      </p:sp>
      <p:sp>
        <p:nvSpPr>
          <p:cNvPr id="1013" name="Google Shape;1013;p47"/>
          <p:cNvSpPr txBox="1"/>
          <p:nvPr>
            <p:ph type="title"/>
          </p:nvPr>
        </p:nvSpPr>
        <p:spPr>
          <a:xfrm>
            <a:off x="2125500" y="220525"/>
            <a:ext cx="4893000" cy="151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000"/>
              <a:t>Hybrid Retrieval Engine (Vector + BM25)</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48"/>
          <p:cNvSpPr txBox="1"/>
          <p:nvPr>
            <p:ph idx="1" type="subTitle"/>
          </p:nvPr>
        </p:nvSpPr>
        <p:spPr>
          <a:xfrm>
            <a:off x="627300" y="2116900"/>
            <a:ext cx="7889400" cy="1707900"/>
          </a:xfrm>
          <a:prstGeom prst="rect">
            <a:avLst/>
          </a:prstGeom>
          <a:noFill/>
          <a:ln>
            <a:noFill/>
          </a:ln>
        </p:spPr>
        <p:txBody>
          <a:bodyPr anchorCtr="0" anchor="t" bIns="91425" lIns="91425" spcFirstLastPara="1" rIns="91425" wrap="square" tIns="91425">
            <a:noAutofit/>
          </a:bodyPr>
          <a:lstStyle/>
          <a:p>
            <a:pPr indent="-323850" lvl="0" marL="457200" rtl="0" algn="l">
              <a:spcBef>
                <a:spcPts val="1000"/>
              </a:spcBef>
              <a:spcAft>
                <a:spcPts val="0"/>
              </a:spcAft>
              <a:buClr>
                <a:srgbClr val="000000"/>
              </a:buClr>
              <a:buSzPts val="1500"/>
              <a:buChar char="●"/>
            </a:pPr>
            <a:r>
              <a:rPr lang="en" sz="1500">
                <a:solidFill>
                  <a:srgbClr val="000000"/>
                </a:solidFill>
              </a:rPr>
              <a:t>Combines </a:t>
            </a:r>
            <a:r>
              <a:rPr b="1" lang="en" sz="1500">
                <a:solidFill>
                  <a:srgbClr val="000000"/>
                </a:solidFill>
              </a:rPr>
              <a:t>vector</a:t>
            </a:r>
            <a:r>
              <a:rPr lang="en" sz="1500">
                <a:solidFill>
                  <a:srgbClr val="000000"/>
                </a:solidFill>
              </a:rPr>
              <a:t> and </a:t>
            </a:r>
            <a:r>
              <a:rPr b="1" lang="en" sz="1500">
                <a:solidFill>
                  <a:srgbClr val="000000"/>
                </a:solidFill>
              </a:rPr>
              <a:t>BM25</a:t>
            </a:r>
            <a:r>
              <a:rPr lang="en" sz="1500">
                <a:solidFill>
                  <a:srgbClr val="000000"/>
                </a:solidFill>
              </a:rPr>
              <a:t> results into a single ranked list.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Assigns fusion scores based on document </a:t>
            </a:r>
            <a:r>
              <a:rPr b="1" lang="en" sz="1500">
                <a:solidFill>
                  <a:srgbClr val="000000"/>
                </a:solidFill>
              </a:rPr>
              <a:t>rank</a:t>
            </a:r>
            <a:r>
              <a:rPr lang="en" sz="1500">
                <a:solidFill>
                  <a:srgbClr val="000000"/>
                </a:solidFill>
              </a:rPr>
              <a:t> positions.</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Produces a unified ordering of chunks to maximize relevance.</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Eliminates duplicates by merging identical content found by both search engines.</a:t>
            </a:r>
            <a:endParaRPr sz="1500">
              <a:solidFill>
                <a:srgbClr val="000000"/>
              </a:solidFill>
            </a:endParaRPr>
          </a:p>
          <a:p>
            <a:pPr indent="0" lvl="0" marL="0" rtl="0" algn="l">
              <a:lnSpc>
                <a:spcPct val="100000"/>
              </a:lnSpc>
              <a:spcBef>
                <a:spcPts val="1000"/>
              </a:spcBef>
              <a:spcAft>
                <a:spcPts val="0"/>
              </a:spcAft>
              <a:buNone/>
            </a:pPr>
            <a:r>
              <a:t/>
            </a:r>
            <a:endParaRPr sz="1500">
              <a:solidFill>
                <a:srgbClr val="000000"/>
              </a:solidFill>
            </a:endParaRPr>
          </a:p>
        </p:txBody>
      </p:sp>
      <p:sp>
        <p:nvSpPr>
          <p:cNvPr id="1019" name="Google Shape;1019;p48"/>
          <p:cNvSpPr txBox="1"/>
          <p:nvPr>
            <p:ph type="title"/>
          </p:nvPr>
        </p:nvSpPr>
        <p:spPr>
          <a:xfrm>
            <a:off x="2125500" y="255675"/>
            <a:ext cx="4893000" cy="151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000"/>
              <a:t>Reciprocal Rank Fusion (RRF)</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49"/>
          <p:cNvSpPr txBox="1"/>
          <p:nvPr>
            <p:ph idx="1" type="subTitle"/>
          </p:nvPr>
        </p:nvSpPr>
        <p:spPr>
          <a:xfrm>
            <a:off x="627300" y="2160850"/>
            <a:ext cx="8274900" cy="1707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Arial"/>
              <a:buChar char="●"/>
            </a:pPr>
            <a:r>
              <a:rPr b="1" lang="en" sz="1500">
                <a:solidFill>
                  <a:srgbClr val="000000"/>
                </a:solidFill>
              </a:rPr>
              <a:t>Constructs Prompt:</a:t>
            </a:r>
            <a:r>
              <a:rPr lang="en" sz="1500">
                <a:solidFill>
                  <a:srgbClr val="000000"/>
                </a:solidFill>
              </a:rPr>
              <a:t> Builds a structured system + user prompt using a chat template.</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rPr>
              <a:t>Injects Context:</a:t>
            </a:r>
            <a:r>
              <a:rPr lang="en" sz="1500">
                <a:solidFill>
                  <a:srgbClr val="000000"/>
                </a:solidFill>
              </a:rPr>
              <a:t> Embeds retrieved AWS documentation directly into the prompt.</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rPr>
              <a:t>Enforces Grounding:</a:t>
            </a:r>
            <a:r>
              <a:rPr lang="en" sz="1500">
                <a:solidFill>
                  <a:srgbClr val="000000"/>
                </a:solidFill>
              </a:rPr>
              <a:t> Instructs model to answer strictly from provided text to prevent hallucinations.</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rPr>
              <a:t>Generates Answer:</a:t>
            </a:r>
            <a:r>
              <a:rPr lang="en" sz="1500">
                <a:solidFill>
                  <a:srgbClr val="000000"/>
                </a:solidFill>
              </a:rPr>
              <a:t> Runs inference via Qwen2.5-7B pipeline.</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rPr>
              <a:t>Formats Output:</a:t>
            </a:r>
            <a:r>
              <a:rPr lang="en" sz="1500">
                <a:solidFill>
                  <a:srgbClr val="000000"/>
                </a:solidFill>
              </a:rPr>
              <a:t> Cleans and structures the final response, returning it with source citations.</a:t>
            </a:r>
            <a:endParaRPr sz="1500">
              <a:solidFill>
                <a:srgbClr val="000000"/>
              </a:solidFill>
            </a:endParaRPr>
          </a:p>
          <a:p>
            <a:pPr indent="0" lvl="0" marL="457200" rtl="0" algn="l">
              <a:spcBef>
                <a:spcPts val="1200"/>
              </a:spcBef>
              <a:spcAft>
                <a:spcPts val="0"/>
              </a:spcAft>
              <a:buNone/>
            </a:pPr>
            <a:r>
              <a:t/>
            </a:r>
            <a:endParaRPr sz="1500">
              <a:solidFill>
                <a:srgbClr val="000000"/>
              </a:solidFill>
            </a:endParaRPr>
          </a:p>
          <a:p>
            <a:pPr indent="0" lvl="0" marL="0" rtl="0" algn="l">
              <a:lnSpc>
                <a:spcPct val="100000"/>
              </a:lnSpc>
              <a:spcBef>
                <a:spcPts val="1000"/>
              </a:spcBef>
              <a:spcAft>
                <a:spcPts val="0"/>
              </a:spcAft>
              <a:buNone/>
            </a:pPr>
            <a:r>
              <a:t/>
            </a:r>
            <a:endParaRPr sz="1500">
              <a:solidFill>
                <a:srgbClr val="000000"/>
              </a:solidFill>
            </a:endParaRPr>
          </a:p>
        </p:txBody>
      </p:sp>
      <p:sp>
        <p:nvSpPr>
          <p:cNvPr id="1025" name="Google Shape;1025;p49"/>
          <p:cNvSpPr txBox="1"/>
          <p:nvPr>
            <p:ph type="title"/>
          </p:nvPr>
        </p:nvSpPr>
        <p:spPr>
          <a:xfrm>
            <a:off x="2125500" y="246900"/>
            <a:ext cx="4893000" cy="151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000"/>
              <a:t>LLM Answer Generation Pipeline</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50"/>
          <p:cNvSpPr txBox="1"/>
          <p:nvPr>
            <p:ph idx="1" type="subTitle"/>
          </p:nvPr>
        </p:nvSpPr>
        <p:spPr>
          <a:xfrm>
            <a:off x="627300" y="1318575"/>
            <a:ext cx="7889400" cy="30378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1200"/>
              </a:spcBef>
              <a:spcAft>
                <a:spcPts val="0"/>
              </a:spcAft>
              <a:buNone/>
            </a:pPr>
            <a:r>
              <a:rPr b="1" lang="en" sz="1500">
                <a:solidFill>
                  <a:srgbClr val="000000"/>
                </a:solidFill>
              </a:rPr>
              <a:t>      </a:t>
            </a:r>
            <a:endParaRPr b="1" sz="1500">
              <a:solidFill>
                <a:srgbClr val="000000"/>
              </a:solidFill>
            </a:endParaRPr>
          </a:p>
          <a:p>
            <a:pPr indent="0" lvl="0" marL="457200" rtl="0" algn="ctr">
              <a:lnSpc>
                <a:spcPct val="115000"/>
              </a:lnSpc>
              <a:spcBef>
                <a:spcPts val="1200"/>
              </a:spcBef>
              <a:spcAft>
                <a:spcPts val="0"/>
              </a:spcAft>
              <a:buNone/>
            </a:pPr>
            <a:r>
              <a:rPr b="1" lang="en" sz="1900">
                <a:solidFill>
                  <a:srgbClr val="000000"/>
                </a:solidFill>
              </a:rPr>
              <a:t> Interactive Chat Interface</a:t>
            </a:r>
            <a:endParaRPr b="1" sz="1500">
              <a:solidFill>
                <a:srgbClr val="000000"/>
              </a:solidFill>
            </a:endParaRPr>
          </a:p>
          <a:p>
            <a:pPr indent="0" lvl="0" marL="457200" rtl="0" algn="ctr">
              <a:lnSpc>
                <a:spcPct val="115000"/>
              </a:lnSpc>
              <a:spcBef>
                <a:spcPts val="1200"/>
              </a:spcBef>
              <a:spcAft>
                <a:spcPts val="0"/>
              </a:spcAft>
              <a:buNone/>
            </a:pPr>
            <a:br>
              <a:rPr b="1" lang="en" sz="1500">
                <a:solidFill>
                  <a:srgbClr val="000000"/>
                </a:solidFill>
              </a:rPr>
            </a:br>
            <a:r>
              <a:rPr lang="en" sz="1500">
                <a:solidFill>
                  <a:srgbClr val="000000"/>
                </a:solidFill>
              </a:rPr>
              <a:t>Users can ask questions in natural language and view responses formatted as conversational messages.</a:t>
            </a:r>
            <a:endParaRPr sz="1500">
              <a:solidFill>
                <a:srgbClr val="000000"/>
              </a:solidFill>
            </a:endParaRPr>
          </a:p>
          <a:p>
            <a:pPr indent="0" lvl="0" marL="457200" rtl="0" algn="l">
              <a:lnSpc>
                <a:spcPct val="115000"/>
              </a:lnSpc>
              <a:spcBef>
                <a:spcPts val="1200"/>
              </a:spcBef>
              <a:spcAft>
                <a:spcPts val="0"/>
              </a:spcAft>
              <a:buNone/>
            </a:pPr>
            <a:r>
              <a:t/>
            </a:r>
            <a:endParaRPr sz="1500">
              <a:solidFill>
                <a:srgbClr val="000000"/>
              </a:solidFill>
            </a:endParaRPr>
          </a:p>
          <a:p>
            <a:pPr indent="0" lvl="0" marL="0" rtl="0" algn="just">
              <a:lnSpc>
                <a:spcPct val="100000"/>
              </a:lnSpc>
              <a:spcBef>
                <a:spcPts val="1200"/>
              </a:spcBef>
              <a:spcAft>
                <a:spcPts val="0"/>
              </a:spcAft>
              <a:buNone/>
            </a:pPr>
            <a:r>
              <a:t/>
            </a:r>
            <a:endParaRPr sz="1500">
              <a:solidFill>
                <a:srgbClr val="000000"/>
              </a:solidFill>
            </a:endParaRPr>
          </a:p>
        </p:txBody>
      </p:sp>
      <p:sp>
        <p:nvSpPr>
          <p:cNvPr id="1031" name="Google Shape;1031;p50"/>
          <p:cNvSpPr txBox="1"/>
          <p:nvPr>
            <p:ph type="title"/>
          </p:nvPr>
        </p:nvSpPr>
        <p:spPr>
          <a:xfrm>
            <a:off x="2304150" y="271950"/>
            <a:ext cx="4535700" cy="9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3600"/>
              <a:buNone/>
            </a:pPr>
            <a:r>
              <a:rPr lang="en" sz="3000"/>
              <a:t>Streamlit Interface</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51"/>
          <p:cNvSpPr txBox="1"/>
          <p:nvPr>
            <p:ph type="title"/>
          </p:nvPr>
        </p:nvSpPr>
        <p:spPr>
          <a:xfrm>
            <a:off x="2944950" y="1816050"/>
            <a:ext cx="3254100" cy="151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200"/>
              <a:t>Evaluation </a:t>
            </a:r>
            <a:endParaRPr sz="3200"/>
          </a:p>
          <a:p>
            <a:pPr indent="0" lvl="0" marL="0" rtl="0" algn="l">
              <a:lnSpc>
                <a:spcPct val="100000"/>
              </a:lnSpc>
              <a:spcBef>
                <a:spcPts val="0"/>
              </a:spcBef>
              <a:spcAft>
                <a:spcPts val="0"/>
              </a:spcAft>
              <a:buSzPts val="3600"/>
              <a:buNone/>
            </a:pPr>
            <a:r>
              <a:rPr lang="en" sz="3200"/>
              <a:t>&amp; Metrics</a:t>
            </a:r>
            <a:endParaRPr sz="3200"/>
          </a:p>
        </p:txBody>
      </p:sp>
      <p:grpSp>
        <p:nvGrpSpPr>
          <p:cNvPr id="1037" name="Google Shape;1037;p51"/>
          <p:cNvGrpSpPr/>
          <p:nvPr/>
        </p:nvGrpSpPr>
        <p:grpSpPr>
          <a:xfrm flipH="1">
            <a:off x="6775879" y="3868747"/>
            <a:ext cx="3599787" cy="1044105"/>
            <a:chOff x="-1431671" y="656497"/>
            <a:chExt cx="3599787" cy="1044105"/>
          </a:xfrm>
        </p:grpSpPr>
        <p:grpSp>
          <p:nvGrpSpPr>
            <p:cNvPr id="1038" name="Google Shape;1038;p51"/>
            <p:cNvGrpSpPr/>
            <p:nvPr/>
          </p:nvGrpSpPr>
          <p:grpSpPr>
            <a:xfrm>
              <a:off x="-368508" y="1432869"/>
              <a:ext cx="1567047" cy="45661"/>
              <a:chOff x="1754675" y="2661275"/>
              <a:chExt cx="1945675" cy="56700"/>
            </a:xfrm>
          </p:grpSpPr>
          <p:cxnSp>
            <p:nvCxnSpPr>
              <p:cNvPr id="1039" name="Google Shape;1039;p51"/>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1040" name="Google Shape;1040;p5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1" name="Google Shape;1041;p51"/>
            <p:cNvGrpSpPr/>
            <p:nvPr/>
          </p:nvGrpSpPr>
          <p:grpSpPr>
            <a:xfrm>
              <a:off x="-766480" y="1564414"/>
              <a:ext cx="1561280" cy="136187"/>
              <a:chOff x="1754675" y="2824000"/>
              <a:chExt cx="4728285" cy="412439"/>
            </a:xfrm>
          </p:grpSpPr>
          <p:sp>
            <p:nvSpPr>
              <p:cNvPr id="1042" name="Google Shape;1042;p5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1043" name="Google Shape;1043;p5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4" name="Google Shape;1044;p51"/>
            <p:cNvGrpSpPr/>
            <p:nvPr/>
          </p:nvGrpSpPr>
          <p:grpSpPr>
            <a:xfrm>
              <a:off x="-1431671" y="1201089"/>
              <a:ext cx="3070084" cy="102363"/>
              <a:chOff x="1779150" y="2604263"/>
              <a:chExt cx="3811875" cy="127112"/>
            </a:xfrm>
          </p:grpSpPr>
          <p:sp>
            <p:nvSpPr>
              <p:cNvPr id="1045" name="Google Shape;1045;p51"/>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1046" name="Google Shape;1046;p51"/>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7" name="Google Shape;1047;p51"/>
            <p:cNvGrpSpPr/>
            <p:nvPr/>
          </p:nvGrpSpPr>
          <p:grpSpPr>
            <a:xfrm>
              <a:off x="-856941" y="773806"/>
              <a:ext cx="2877996" cy="223763"/>
              <a:chOff x="1748550" y="2064750"/>
              <a:chExt cx="3573375" cy="277863"/>
            </a:xfrm>
          </p:grpSpPr>
          <p:sp>
            <p:nvSpPr>
              <p:cNvPr id="1048" name="Google Shape;1048;p51"/>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1049" name="Google Shape;1049;p51"/>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0" name="Google Shape;1050;p51"/>
            <p:cNvGrpSpPr/>
            <p:nvPr/>
          </p:nvGrpSpPr>
          <p:grpSpPr>
            <a:xfrm>
              <a:off x="-856882" y="656497"/>
              <a:ext cx="2430997" cy="185534"/>
              <a:chOff x="1748547" y="1392116"/>
              <a:chExt cx="5911958" cy="451312"/>
            </a:xfrm>
          </p:grpSpPr>
          <p:sp>
            <p:nvSpPr>
              <p:cNvPr id="1051" name="Google Shape;1051;p51"/>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1052" name="Google Shape;1052;p51"/>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3" name="Google Shape;1053;p51"/>
            <p:cNvGrpSpPr/>
            <p:nvPr/>
          </p:nvGrpSpPr>
          <p:grpSpPr>
            <a:xfrm>
              <a:off x="-842187" y="1064765"/>
              <a:ext cx="3010303" cy="45661"/>
              <a:chOff x="1766900" y="2869225"/>
              <a:chExt cx="3737650" cy="56700"/>
            </a:xfrm>
          </p:grpSpPr>
          <p:cxnSp>
            <p:nvCxnSpPr>
              <p:cNvPr id="1054" name="Google Shape;1054;p51"/>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1055" name="Google Shape;1055;p5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3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3000"/>
              <a:t>PROBLEM STATEMENT</a:t>
            </a:r>
            <a:endParaRPr sz="3000"/>
          </a:p>
          <a:p>
            <a:pPr indent="0" lvl="0" marL="0" rtl="0" algn="ctr">
              <a:lnSpc>
                <a:spcPct val="100000"/>
              </a:lnSpc>
              <a:spcBef>
                <a:spcPts val="0"/>
              </a:spcBef>
              <a:spcAft>
                <a:spcPts val="0"/>
              </a:spcAft>
              <a:buSzPts val="2600"/>
              <a:buNone/>
            </a:pPr>
            <a:r>
              <a:t/>
            </a:r>
            <a:endParaRPr/>
          </a:p>
        </p:txBody>
      </p:sp>
      <p:sp>
        <p:nvSpPr>
          <p:cNvPr id="793" name="Google Shape;793;p34"/>
          <p:cNvSpPr txBox="1"/>
          <p:nvPr/>
        </p:nvSpPr>
        <p:spPr>
          <a:xfrm>
            <a:off x="2768408" y="1264938"/>
            <a:ext cx="5327100" cy="7944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lang="en" sz="1500">
                <a:solidFill>
                  <a:schemeClr val="dk1"/>
                </a:solidFill>
                <a:latin typeface="Barlow"/>
                <a:ea typeface="Barlow"/>
                <a:cs typeface="Barlow"/>
                <a:sym typeface="Barlow"/>
              </a:rPr>
              <a:t>AWS technical documentation is enormous, highly fragmented, and constantly evolving. Engineers often spend too much time searching through thousands of pages to find specific configuration details or architectural guidance. </a:t>
            </a:r>
            <a:endParaRPr b="0" i="0" sz="1500" u="none" cap="none" strike="noStrike">
              <a:solidFill>
                <a:schemeClr val="dk1"/>
              </a:solidFill>
              <a:latin typeface="Barlow"/>
              <a:ea typeface="Barlow"/>
              <a:cs typeface="Barlow"/>
              <a:sym typeface="Barlow"/>
            </a:endParaRPr>
          </a:p>
        </p:txBody>
      </p:sp>
      <p:sp>
        <p:nvSpPr>
          <p:cNvPr id="794" name="Google Shape;794;p34"/>
          <p:cNvSpPr txBox="1"/>
          <p:nvPr/>
        </p:nvSpPr>
        <p:spPr>
          <a:xfrm>
            <a:off x="2768408" y="3481927"/>
            <a:ext cx="5327100" cy="7944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lang="en" sz="1500">
                <a:solidFill>
                  <a:schemeClr val="dk1"/>
                </a:solidFill>
                <a:latin typeface="Barlow"/>
                <a:ea typeface="Barlow"/>
                <a:cs typeface="Barlow"/>
                <a:sym typeface="Barlow"/>
              </a:rPr>
              <a:t>A retrieval-augmented conversational AI assistant that provides accurate, citation-backed responses directly from AWS documentation. Instead of manually searching, users can ask questions in plain English and instantly retrieve reliable, official AWS information.</a:t>
            </a:r>
            <a:endParaRPr b="0" i="0" sz="1500" u="none" cap="none" strike="noStrike">
              <a:solidFill>
                <a:schemeClr val="dk1"/>
              </a:solidFill>
              <a:latin typeface="Barlow"/>
              <a:ea typeface="Barlow"/>
              <a:cs typeface="Barlow"/>
              <a:sym typeface="Barlow"/>
            </a:endParaRPr>
          </a:p>
        </p:txBody>
      </p:sp>
      <p:sp>
        <p:nvSpPr>
          <p:cNvPr id="795" name="Google Shape;795;p34"/>
          <p:cNvSpPr txBox="1"/>
          <p:nvPr/>
        </p:nvSpPr>
        <p:spPr>
          <a:xfrm>
            <a:off x="2768408" y="2315349"/>
            <a:ext cx="5327100" cy="7944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lang="en" sz="1500">
                <a:solidFill>
                  <a:schemeClr val="dk1"/>
                </a:solidFill>
                <a:latin typeface="Barlow"/>
                <a:ea typeface="Barlow"/>
                <a:cs typeface="Barlow"/>
                <a:sym typeface="Barlow"/>
              </a:rPr>
              <a:t>The system is designed for cloud engineers, solution architects, DevOps teams, and students learning AWS. These users need fast, dependable access to official AWS guidance without manually digging through multiple manuals. </a:t>
            </a:r>
            <a:endParaRPr b="0" i="0" sz="1500" u="none" cap="none" strike="noStrike">
              <a:solidFill>
                <a:schemeClr val="dk1"/>
              </a:solidFill>
              <a:latin typeface="Barlow"/>
              <a:ea typeface="Barlow"/>
              <a:cs typeface="Barlow"/>
              <a:sym typeface="Barlow"/>
            </a:endParaRPr>
          </a:p>
        </p:txBody>
      </p:sp>
      <p:pic>
        <p:nvPicPr>
          <p:cNvPr id="796" name="Google Shape;796;p34"/>
          <p:cNvPicPr preferRelativeResize="0"/>
          <p:nvPr/>
        </p:nvPicPr>
        <p:blipFill>
          <a:blip r:embed="rId3">
            <a:alphaModFix/>
          </a:blip>
          <a:stretch>
            <a:fillRect/>
          </a:stretch>
        </p:blipFill>
        <p:spPr>
          <a:xfrm>
            <a:off x="1085038" y="1231188"/>
            <a:ext cx="1095364" cy="861925"/>
          </a:xfrm>
          <a:prstGeom prst="rect">
            <a:avLst/>
          </a:prstGeom>
          <a:noFill/>
          <a:ln>
            <a:noFill/>
          </a:ln>
        </p:spPr>
      </p:pic>
      <p:pic>
        <p:nvPicPr>
          <p:cNvPr id="797" name="Google Shape;797;p34"/>
          <p:cNvPicPr preferRelativeResize="0"/>
          <p:nvPr/>
        </p:nvPicPr>
        <p:blipFill>
          <a:blip r:embed="rId4">
            <a:alphaModFix/>
          </a:blip>
          <a:stretch>
            <a:fillRect/>
          </a:stretch>
        </p:blipFill>
        <p:spPr>
          <a:xfrm>
            <a:off x="1085038" y="2351049"/>
            <a:ext cx="1095375" cy="803859"/>
          </a:xfrm>
          <a:prstGeom prst="rect">
            <a:avLst/>
          </a:prstGeom>
          <a:noFill/>
          <a:ln>
            <a:noFill/>
          </a:ln>
        </p:spPr>
      </p:pic>
      <p:pic>
        <p:nvPicPr>
          <p:cNvPr id="798" name="Google Shape;798;p34"/>
          <p:cNvPicPr preferRelativeResize="0"/>
          <p:nvPr/>
        </p:nvPicPr>
        <p:blipFill>
          <a:blip r:embed="rId5">
            <a:alphaModFix/>
          </a:blip>
          <a:stretch>
            <a:fillRect/>
          </a:stretch>
        </p:blipFill>
        <p:spPr>
          <a:xfrm>
            <a:off x="1048487" y="3448163"/>
            <a:ext cx="1168483" cy="861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52"/>
          <p:cNvSpPr txBox="1"/>
          <p:nvPr>
            <p:ph idx="1" type="subTitle"/>
          </p:nvPr>
        </p:nvSpPr>
        <p:spPr>
          <a:xfrm>
            <a:off x="627300" y="1261750"/>
            <a:ext cx="7931700" cy="3343200"/>
          </a:xfrm>
          <a:prstGeom prst="rect">
            <a:avLst/>
          </a:prstGeom>
          <a:noFill/>
          <a:ln>
            <a:noFill/>
          </a:ln>
        </p:spPr>
        <p:txBody>
          <a:bodyPr anchorCtr="0" anchor="t" bIns="91425" lIns="91425" spcFirstLastPara="1" rIns="91425" wrap="square" tIns="91425">
            <a:noAutofit/>
          </a:bodyPr>
          <a:lstStyle/>
          <a:p>
            <a:pPr indent="0" lvl="0" marL="0" rtl="0" algn="just">
              <a:spcBef>
                <a:spcPts val="1000"/>
              </a:spcBef>
              <a:spcAft>
                <a:spcPts val="0"/>
              </a:spcAft>
              <a:buNone/>
            </a:pPr>
            <a:r>
              <a:rPr b="1" lang="en" sz="1500">
                <a:solidFill>
                  <a:srgbClr val="000000"/>
                </a:solidFill>
              </a:rPr>
              <a:t>Cosine similarity</a:t>
            </a:r>
            <a:r>
              <a:rPr lang="en" sz="1500">
                <a:solidFill>
                  <a:srgbClr val="000000"/>
                </a:solidFill>
              </a:rPr>
              <a:t> measures how similar two text embeddings are by calculating the cosine of the angle between them. A score closer to </a:t>
            </a:r>
            <a:r>
              <a:rPr b="1" lang="en" sz="1500">
                <a:solidFill>
                  <a:srgbClr val="000000"/>
                </a:solidFill>
              </a:rPr>
              <a:t>1</a:t>
            </a:r>
            <a:r>
              <a:rPr lang="en" sz="1500">
                <a:solidFill>
                  <a:srgbClr val="000000"/>
                </a:solidFill>
              </a:rPr>
              <a:t> means the embeddings — and therefore the meanings — are highly aligned. </a:t>
            </a:r>
            <a:endParaRPr sz="1500">
              <a:solidFill>
                <a:srgbClr val="000000"/>
              </a:solidFill>
            </a:endParaRPr>
          </a:p>
          <a:p>
            <a:pPr indent="0" lvl="0" marL="0" rtl="0" algn="just">
              <a:spcBef>
                <a:spcPts val="1000"/>
              </a:spcBef>
              <a:spcAft>
                <a:spcPts val="0"/>
              </a:spcAft>
              <a:buNone/>
            </a:pPr>
            <a:r>
              <a:rPr lang="en" sz="1500"/>
              <a:t>  </a:t>
            </a:r>
            <a:endParaRPr sz="1500"/>
          </a:p>
          <a:p>
            <a:pPr indent="0" lvl="0" marL="0" rtl="0" algn="l">
              <a:spcBef>
                <a:spcPts val="1000"/>
              </a:spcBef>
              <a:spcAft>
                <a:spcPts val="0"/>
              </a:spcAft>
              <a:buNone/>
            </a:pPr>
            <a:r>
              <a:rPr lang="en" sz="1500"/>
              <a:t>Q1. "What is the maximum execution time for an AWS Lambda function?"</a:t>
            </a:r>
            <a:endParaRPr sz="1500"/>
          </a:p>
          <a:p>
            <a:pPr indent="0" lvl="0" marL="0" rtl="0" algn="l">
              <a:spcBef>
                <a:spcPts val="1000"/>
              </a:spcBef>
              <a:spcAft>
                <a:spcPts val="0"/>
              </a:spcAft>
              <a:buNone/>
            </a:pPr>
            <a:r>
              <a:rPr lang="en" sz="1500"/>
              <a:t>Q2. "What is the difference between a Scan and a Query in DynamoDB?"</a:t>
            </a:r>
            <a:endParaRPr sz="1500"/>
          </a:p>
          <a:p>
            <a:pPr indent="0" lvl="0" marL="0" rtl="0" algn="l">
              <a:spcBef>
                <a:spcPts val="1000"/>
              </a:spcBef>
              <a:spcAft>
                <a:spcPts val="0"/>
              </a:spcAft>
              <a:buNone/>
            </a:pPr>
            <a:r>
              <a:rPr lang="en" sz="1500"/>
              <a:t>Q3. "How do I create an S3 bucket?"</a:t>
            </a:r>
            <a:endParaRPr sz="1500"/>
          </a:p>
          <a:p>
            <a:pPr indent="0" lvl="0" marL="0" rtl="0" algn="l">
              <a:spcBef>
                <a:spcPts val="1000"/>
              </a:spcBef>
              <a:spcAft>
                <a:spcPts val="0"/>
              </a:spcAft>
              <a:buNone/>
            </a:pPr>
            <a:r>
              <a:rPr lang="en" sz="1500"/>
              <a:t>Q4. "What is the difference between On-Demand and Spot Instances?"</a:t>
            </a:r>
            <a:endParaRPr sz="1500"/>
          </a:p>
          <a:p>
            <a:pPr indent="0" lvl="0" marL="0" rtl="0" algn="l">
              <a:spcBef>
                <a:spcPts val="1000"/>
              </a:spcBef>
              <a:spcAft>
                <a:spcPts val="0"/>
              </a:spcAft>
              <a:buNone/>
            </a:pPr>
            <a:r>
              <a:rPr lang="en" sz="1500"/>
              <a:t>Q5."What is the AWS root user?"</a:t>
            </a:r>
            <a:endParaRPr sz="1500"/>
          </a:p>
          <a:p>
            <a:pPr indent="0" lvl="0" marL="457200" rtl="0" algn="ctr">
              <a:lnSpc>
                <a:spcPct val="100000"/>
              </a:lnSpc>
              <a:spcBef>
                <a:spcPts val="1000"/>
              </a:spcBef>
              <a:spcAft>
                <a:spcPts val="0"/>
              </a:spcAft>
              <a:buNone/>
            </a:pPr>
            <a:r>
              <a:t/>
            </a:r>
            <a:endParaRPr sz="1500"/>
          </a:p>
        </p:txBody>
      </p:sp>
      <p:sp>
        <p:nvSpPr>
          <p:cNvPr id="1061" name="Google Shape;1061;p52"/>
          <p:cNvSpPr txBox="1"/>
          <p:nvPr>
            <p:ph type="title"/>
          </p:nvPr>
        </p:nvSpPr>
        <p:spPr>
          <a:xfrm>
            <a:off x="2125500" y="199425"/>
            <a:ext cx="4893000" cy="100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000"/>
              <a:t>COSINE SIMILARITY</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descr="Beautify this slide" id="1066" name="Google Shape;1066;p53"/>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54"/>
          <p:cNvSpPr txBox="1"/>
          <p:nvPr>
            <p:ph type="title"/>
          </p:nvPr>
        </p:nvSpPr>
        <p:spPr>
          <a:xfrm>
            <a:off x="2968650" y="1816050"/>
            <a:ext cx="3206700" cy="151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3600"/>
              <a:buNone/>
            </a:pPr>
            <a:r>
              <a:rPr lang="en" sz="3200"/>
              <a:t>Demo</a:t>
            </a:r>
            <a:endParaRPr sz="3200"/>
          </a:p>
          <a:p>
            <a:pPr indent="0" lvl="0" marL="0" rtl="0" algn="l">
              <a:lnSpc>
                <a:spcPct val="100000"/>
              </a:lnSpc>
              <a:spcBef>
                <a:spcPts val="0"/>
              </a:spcBef>
              <a:spcAft>
                <a:spcPts val="0"/>
              </a:spcAft>
              <a:buSzPts val="3600"/>
              <a:buNone/>
            </a:pPr>
            <a:r>
              <a:t/>
            </a:r>
            <a:endParaRPr sz="3200"/>
          </a:p>
        </p:txBody>
      </p:sp>
      <p:grpSp>
        <p:nvGrpSpPr>
          <p:cNvPr id="1072" name="Google Shape;1072;p54"/>
          <p:cNvGrpSpPr/>
          <p:nvPr/>
        </p:nvGrpSpPr>
        <p:grpSpPr>
          <a:xfrm flipH="1">
            <a:off x="6775879" y="3868747"/>
            <a:ext cx="3599787" cy="1044105"/>
            <a:chOff x="-1431671" y="656497"/>
            <a:chExt cx="3599787" cy="1044105"/>
          </a:xfrm>
        </p:grpSpPr>
        <p:grpSp>
          <p:nvGrpSpPr>
            <p:cNvPr id="1073" name="Google Shape;1073;p54"/>
            <p:cNvGrpSpPr/>
            <p:nvPr/>
          </p:nvGrpSpPr>
          <p:grpSpPr>
            <a:xfrm>
              <a:off x="-368508" y="1432869"/>
              <a:ext cx="1567047" cy="45661"/>
              <a:chOff x="1754675" y="2661275"/>
              <a:chExt cx="1945675" cy="56700"/>
            </a:xfrm>
          </p:grpSpPr>
          <p:cxnSp>
            <p:nvCxnSpPr>
              <p:cNvPr id="1074" name="Google Shape;1074;p54"/>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1075" name="Google Shape;1075;p54"/>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6" name="Google Shape;1076;p54"/>
            <p:cNvGrpSpPr/>
            <p:nvPr/>
          </p:nvGrpSpPr>
          <p:grpSpPr>
            <a:xfrm>
              <a:off x="-766480" y="1564414"/>
              <a:ext cx="1561280" cy="136187"/>
              <a:chOff x="1754675" y="2824000"/>
              <a:chExt cx="4728285" cy="412439"/>
            </a:xfrm>
          </p:grpSpPr>
          <p:sp>
            <p:nvSpPr>
              <p:cNvPr id="1077" name="Google Shape;1077;p5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1078" name="Google Shape;1078;p54"/>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9" name="Google Shape;1079;p54"/>
            <p:cNvGrpSpPr/>
            <p:nvPr/>
          </p:nvGrpSpPr>
          <p:grpSpPr>
            <a:xfrm>
              <a:off x="-1431671" y="1201089"/>
              <a:ext cx="3070084" cy="102363"/>
              <a:chOff x="1779150" y="2604263"/>
              <a:chExt cx="3811875" cy="127112"/>
            </a:xfrm>
          </p:grpSpPr>
          <p:sp>
            <p:nvSpPr>
              <p:cNvPr id="1080" name="Google Shape;1080;p5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1081" name="Google Shape;1081;p54"/>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2" name="Google Shape;1082;p54"/>
            <p:cNvGrpSpPr/>
            <p:nvPr/>
          </p:nvGrpSpPr>
          <p:grpSpPr>
            <a:xfrm>
              <a:off x="-856941" y="773806"/>
              <a:ext cx="2877996" cy="223763"/>
              <a:chOff x="1748550" y="2064750"/>
              <a:chExt cx="3573375" cy="277863"/>
            </a:xfrm>
          </p:grpSpPr>
          <p:sp>
            <p:nvSpPr>
              <p:cNvPr id="1083" name="Google Shape;1083;p54"/>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1084" name="Google Shape;1084;p54"/>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5" name="Google Shape;1085;p54"/>
            <p:cNvGrpSpPr/>
            <p:nvPr/>
          </p:nvGrpSpPr>
          <p:grpSpPr>
            <a:xfrm>
              <a:off x="-856882" y="656497"/>
              <a:ext cx="2430997" cy="185534"/>
              <a:chOff x="1748547" y="1392116"/>
              <a:chExt cx="5911958" cy="451312"/>
            </a:xfrm>
          </p:grpSpPr>
          <p:sp>
            <p:nvSpPr>
              <p:cNvPr id="1086" name="Google Shape;1086;p54"/>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1087" name="Google Shape;1087;p54"/>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54"/>
            <p:cNvGrpSpPr/>
            <p:nvPr/>
          </p:nvGrpSpPr>
          <p:grpSpPr>
            <a:xfrm>
              <a:off x="-842187" y="1064765"/>
              <a:ext cx="3010303" cy="45661"/>
              <a:chOff x="1766900" y="2869225"/>
              <a:chExt cx="3737650" cy="56700"/>
            </a:xfrm>
          </p:grpSpPr>
          <p:cxnSp>
            <p:nvCxnSpPr>
              <p:cNvPr id="1089" name="Google Shape;1089;p54"/>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1090" name="Google Shape;1090;p54"/>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pSp>
        <p:nvGrpSpPr>
          <p:cNvPr id="1095" name="Google Shape;1095;p55"/>
          <p:cNvGrpSpPr/>
          <p:nvPr/>
        </p:nvGrpSpPr>
        <p:grpSpPr>
          <a:xfrm>
            <a:off x="1074950" y="228619"/>
            <a:ext cx="7181224" cy="4756615"/>
            <a:chOff x="4811993" y="1295719"/>
            <a:chExt cx="3495023" cy="2358613"/>
          </a:xfrm>
        </p:grpSpPr>
        <p:sp>
          <p:nvSpPr>
            <p:cNvPr id="1096" name="Google Shape;1096;p55"/>
            <p:cNvSpPr/>
            <p:nvPr/>
          </p:nvSpPr>
          <p:spPr>
            <a:xfrm>
              <a:off x="4812099" y="1295719"/>
              <a:ext cx="3470886" cy="2132617"/>
            </a:xfrm>
            <a:custGeom>
              <a:rect b="b" l="l" r="r" t="t"/>
              <a:pathLst>
                <a:path extrusionOk="0" h="100702" w="163895">
                  <a:moveTo>
                    <a:pt x="8116" y="0"/>
                  </a:moveTo>
                  <a:cubicBezTo>
                    <a:pt x="3557" y="0"/>
                    <a:pt x="0" y="3678"/>
                    <a:pt x="0" y="8238"/>
                  </a:cubicBezTo>
                  <a:lnTo>
                    <a:pt x="0" y="100701"/>
                  </a:lnTo>
                  <a:lnTo>
                    <a:pt x="163894" y="100701"/>
                  </a:lnTo>
                  <a:lnTo>
                    <a:pt x="163894" y="8238"/>
                  </a:lnTo>
                  <a:cubicBezTo>
                    <a:pt x="163894" y="3678"/>
                    <a:pt x="160338" y="0"/>
                    <a:pt x="155778" y="0"/>
                  </a:cubicBezTo>
                  <a:close/>
                </a:path>
              </a:pathLst>
            </a:custGeom>
            <a:solidFill>
              <a:schemeClr val="lt1"/>
            </a:solidFill>
            <a:ln cap="flat" cmpd="sng" w="19850">
              <a:solidFill>
                <a:schemeClr val="dk1"/>
              </a:solidFill>
              <a:prstDash val="solid"/>
              <a:round/>
              <a:headEnd len="sm" w="sm" type="none"/>
              <a:tailEnd len="sm" w="sm" type="none"/>
            </a:ln>
          </p:spPr>
          <p:txBody>
            <a:bodyPr anchorCtr="0" anchor="ctr" bIns="190550" lIns="190550" spcFirstLastPara="1" rIns="190550" wrap="square" tIns="190550">
              <a:noAutofit/>
            </a:bodyPr>
            <a:lstStyle/>
            <a:p>
              <a:pPr indent="0" lvl="0" marL="0" marR="0" rtl="0" algn="l">
                <a:lnSpc>
                  <a:spcPct val="100000"/>
                </a:lnSpc>
                <a:spcBef>
                  <a:spcPts val="0"/>
                </a:spcBef>
                <a:spcAft>
                  <a:spcPts val="0"/>
                </a:spcAft>
                <a:buClr>
                  <a:srgbClr val="000000"/>
                </a:buClr>
                <a:buSzPts val="2919"/>
                <a:buFont typeface="Arial"/>
                <a:buNone/>
              </a:pPr>
              <a:r>
                <a:t/>
              </a:r>
              <a:endParaRPr b="0" i="0" sz="2918" u="none" cap="none" strike="noStrike">
                <a:solidFill>
                  <a:srgbClr val="000000"/>
                </a:solidFill>
                <a:latin typeface="Arial"/>
                <a:ea typeface="Arial"/>
                <a:cs typeface="Arial"/>
                <a:sym typeface="Arial"/>
              </a:endParaRPr>
            </a:p>
          </p:txBody>
        </p:sp>
        <p:sp>
          <p:nvSpPr>
            <p:cNvPr id="1097" name="Google Shape;1097;p55"/>
            <p:cNvSpPr/>
            <p:nvPr/>
          </p:nvSpPr>
          <p:spPr>
            <a:xfrm>
              <a:off x="4811993" y="3399381"/>
              <a:ext cx="3471025" cy="112664"/>
            </a:xfrm>
            <a:custGeom>
              <a:rect b="b" l="l" r="r" t="t"/>
              <a:pathLst>
                <a:path extrusionOk="0" h="5320" w="174533">
                  <a:moveTo>
                    <a:pt x="0" y="0"/>
                  </a:moveTo>
                  <a:lnTo>
                    <a:pt x="0" y="5320"/>
                  </a:lnTo>
                  <a:lnTo>
                    <a:pt x="174532" y="5320"/>
                  </a:lnTo>
                  <a:lnTo>
                    <a:pt x="174532" y="0"/>
                  </a:lnTo>
                  <a:close/>
                </a:path>
              </a:pathLst>
            </a:custGeom>
            <a:solidFill>
              <a:schemeClr val="lt1"/>
            </a:solidFill>
            <a:ln cap="flat" cmpd="sng" w="19850">
              <a:solidFill>
                <a:schemeClr val="dk1"/>
              </a:solidFill>
              <a:prstDash val="solid"/>
              <a:round/>
              <a:headEnd len="sm" w="sm" type="none"/>
              <a:tailEnd len="sm" w="sm" type="none"/>
            </a:ln>
          </p:spPr>
          <p:txBody>
            <a:bodyPr anchorCtr="0" anchor="ctr" bIns="190550" lIns="190550" spcFirstLastPara="1" rIns="190550" wrap="square" tIns="190550">
              <a:noAutofit/>
            </a:bodyPr>
            <a:lstStyle/>
            <a:p>
              <a:pPr indent="0" lvl="0" marL="0" marR="0" rtl="0" algn="l">
                <a:lnSpc>
                  <a:spcPct val="100000"/>
                </a:lnSpc>
                <a:spcBef>
                  <a:spcPts val="0"/>
                </a:spcBef>
                <a:spcAft>
                  <a:spcPts val="0"/>
                </a:spcAft>
                <a:buClr>
                  <a:srgbClr val="000000"/>
                </a:buClr>
                <a:buSzPts val="2919"/>
                <a:buFont typeface="Arial"/>
                <a:buNone/>
              </a:pPr>
              <a:r>
                <a:t/>
              </a:r>
              <a:endParaRPr b="0" i="0" sz="2918" u="none" cap="none" strike="noStrike">
                <a:solidFill>
                  <a:srgbClr val="000000"/>
                </a:solidFill>
                <a:latin typeface="Arial"/>
                <a:ea typeface="Arial"/>
                <a:cs typeface="Arial"/>
                <a:sym typeface="Arial"/>
              </a:endParaRPr>
            </a:p>
          </p:txBody>
        </p:sp>
        <p:sp>
          <p:nvSpPr>
            <p:cNvPr id="1098" name="Google Shape;1098;p55"/>
            <p:cNvSpPr/>
            <p:nvPr/>
          </p:nvSpPr>
          <p:spPr>
            <a:xfrm>
              <a:off x="4811993" y="3512041"/>
              <a:ext cx="3495023" cy="142292"/>
            </a:xfrm>
            <a:custGeom>
              <a:rect b="b" l="l" r="r" t="t"/>
              <a:pathLst>
                <a:path extrusionOk="0" h="6719" w="174533">
                  <a:moveTo>
                    <a:pt x="0" y="1"/>
                  </a:moveTo>
                  <a:cubicBezTo>
                    <a:pt x="3040" y="4165"/>
                    <a:pt x="8876" y="6718"/>
                    <a:pt x="15350" y="6718"/>
                  </a:cubicBezTo>
                  <a:lnTo>
                    <a:pt x="159213" y="6718"/>
                  </a:lnTo>
                  <a:cubicBezTo>
                    <a:pt x="165657" y="6718"/>
                    <a:pt x="171493" y="4165"/>
                    <a:pt x="174532" y="1"/>
                  </a:cubicBezTo>
                  <a:close/>
                </a:path>
              </a:pathLst>
            </a:custGeom>
            <a:solidFill>
              <a:schemeClr val="lt1"/>
            </a:solidFill>
            <a:ln cap="flat" cmpd="sng" w="19850">
              <a:solidFill>
                <a:schemeClr val="dk1"/>
              </a:solidFill>
              <a:prstDash val="solid"/>
              <a:round/>
              <a:headEnd len="sm" w="sm" type="none"/>
              <a:tailEnd len="sm" w="sm" type="none"/>
            </a:ln>
          </p:spPr>
          <p:txBody>
            <a:bodyPr anchorCtr="0" anchor="ctr" bIns="190550" lIns="190550" spcFirstLastPara="1" rIns="190550" wrap="square" tIns="190550">
              <a:noAutofit/>
            </a:bodyPr>
            <a:lstStyle/>
            <a:p>
              <a:pPr indent="0" lvl="0" marL="0" marR="0" rtl="0" algn="l">
                <a:lnSpc>
                  <a:spcPct val="100000"/>
                </a:lnSpc>
                <a:spcBef>
                  <a:spcPts val="0"/>
                </a:spcBef>
                <a:spcAft>
                  <a:spcPts val="0"/>
                </a:spcAft>
                <a:buClr>
                  <a:srgbClr val="000000"/>
                </a:buClr>
                <a:buSzPts val="2919"/>
                <a:buFont typeface="Arial"/>
                <a:buNone/>
              </a:pPr>
              <a:r>
                <a:t/>
              </a:r>
              <a:endParaRPr b="0" i="0" sz="2918" u="none" cap="none" strike="noStrike">
                <a:solidFill>
                  <a:srgbClr val="000000"/>
                </a:solidFill>
                <a:latin typeface="Arial"/>
                <a:ea typeface="Arial"/>
                <a:cs typeface="Arial"/>
                <a:sym typeface="Arial"/>
              </a:endParaRPr>
            </a:p>
          </p:txBody>
        </p:sp>
        <p:sp>
          <p:nvSpPr>
            <p:cNvPr id="1099" name="Google Shape;1099;p55"/>
            <p:cNvSpPr/>
            <p:nvPr/>
          </p:nvSpPr>
          <p:spPr>
            <a:xfrm>
              <a:off x="6484325" y="1355621"/>
              <a:ext cx="173700" cy="60000"/>
            </a:xfrm>
            <a:prstGeom prst="roundRect">
              <a:avLst>
                <a:gd fmla="val 16667" name="adj"/>
              </a:avLst>
            </a:prstGeom>
            <a:solidFill>
              <a:schemeClr val="lt1"/>
            </a:solidFill>
            <a:ln cap="flat" cmpd="sng" w="19850">
              <a:solidFill>
                <a:schemeClr val="dk1"/>
              </a:solidFill>
              <a:prstDash val="solid"/>
              <a:round/>
              <a:headEnd len="sm" w="sm" type="none"/>
              <a:tailEnd len="sm" w="sm" type="none"/>
            </a:ln>
          </p:spPr>
          <p:txBody>
            <a:bodyPr anchorCtr="0" anchor="ctr" bIns="190550" lIns="190550" spcFirstLastPara="1" rIns="190550" wrap="square" tIns="190550">
              <a:noAutofit/>
            </a:bodyPr>
            <a:lstStyle/>
            <a:p>
              <a:pPr indent="0" lvl="0" marL="0" marR="0" rtl="0" algn="l">
                <a:lnSpc>
                  <a:spcPct val="100000"/>
                </a:lnSpc>
                <a:spcBef>
                  <a:spcPts val="0"/>
                </a:spcBef>
                <a:spcAft>
                  <a:spcPts val="0"/>
                </a:spcAft>
                <a:buClr>
                  <a:srgbClr val="000000"/>
                </a:buClr>
                <a:buSzPts val="2919"/>
                <a:buFont typeface="Arial"/>
                <a:buNone/>
              </a:pPr>
              <a:r>
                <a:t/>
              </a:r>
              <a:endParaRPr b="0" i="0" sz="2918" u="none" cap="none" strike="noStrike">
                <a:solidFill>
                  <a:srgbClr val="000000"/>
                </a:solidFill>
                <a:latin typeface="Arial"/>
                <a:ea typeface="Arial"/>
                <a:cs typeface="Arial"/>
                <a:sym typeface="Arial"/>
              </a:endParaRPr>
            </a:p>
          </p:txBody>
        </p:sp>
      </p:grpSp>
      <p:pic>
        <p:nvPicPr>
          <p:cNvPr id="1100" name="Google Shape;1100;p55" title="Demo.mp4">
            <a:hlinkClick r:id="rId3"/>
          </p:cNvPr>
          <p:cNvPicPr preferRelativeResize="0"/>
          <p:nvPr/>
        </p:nvPicPr>
        <p:blipFill>
          <a:blip r:embed="rId4">
            <a:alphaModFix/>
          </a:blip>
          <a:stretch>
            <a:fillRect/>
          </a:stretch>
        </p:blipFill>
        <p:spPr>
          <a:xfrm>
            <a:off x="1362800" y="553925"/>
            <a:ext cx="6603526" cy="3780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56"/>
          <p:cNvSpPr txBox="1"/>
          <p:nvPr>
            <p:ph type="title"/>
          </p:nvPr>
        </p:nvSpPr>
        <p:spPr>
          <a:xfrm>
            <a:off x="2968650" y="1816050"/>
            <a:ext cx="3206700" cy="151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200"/>
              <a:t>Pros and Cons</a:t>
            </a:r>
            <a:endParaRPr sz="3200"/>
          </a:p>
        </p:txBody>
      </p:sp>
      <p:grpSp>
        <p:nvGrpSpPr>
          <p:cNvPr id="1106" name="Google Shape;1106;p56"/>
          <p:cNvGrpSpPr/>
          <p:nvPr/>
        </p:nvGrpSpPr>
        <p:grpSpPr>
          <a:xfrm flipH="1">
            <a:off x="6775879" y="3868747"/>
            <a:ext cx="3599787" cy="1044105"/>
            <a:chOff x="-1431671" y="656497"/>
            <a:chExt cx="3599787" cy="1044105"/>
          </a:xfrm>
        </p:grpSpPr>
        <p:grpSp>
          <p:nvGrpSpPr>
            <p:cNvPr id="1107" name="Google Shape;1107;p56"/>
            <p:cNvGrpSpPr/>
            <p:nvPr/>
          </p:nvGrpSpPr>
          <p:grpSpPr>
            <a:xfrm>
              <a:off x="-368508" y="1432869"/>
              <a:ext cx="1567047" cy="45661"/>
              <a:chOff x="1754675" y="2661275"/>
              <a:chExt cx="1945675" cy="56700"/>
            </a:xfrm>
          </p:grpSpPr>
          <p:cxnSp>
            <p:nvCxnSpPr>
              <p:cNvPr id="1108" name="Google Shape;1108;p56"/>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1109" name="Google Shape;1109;p56"/>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0" name="Google Shape;1110;p56"/>
            <p:cNvGrpSpPr/>
            <p:nvPr/>
          </p:nvGrpSpPr>
          <p:grpSpPr>
            <a:xfrm>
              <a:off x="-766480" y="1564414"/>
              <a:ext cx="1561280" cy="136187"/>
              <a:chOff x="1754675" y="2824000"/>
              <a:chExt cx="4728285" cy="412439"/>
            </a:xfrm>
          </p:grpSpPr>
          <p:sp>
            <p:nvSpPr>
              <p:cNvPr id="1111" name="Google Shape;1111;p56"/>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1112" name="Google Shape;1112;p56"/>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3" name="Google Shape;1113;p56"/>
            <p:cNvGrpSpPr/>
            <p:nvPr/>
          </p:nvGrpSpPr>
          <p:grpSpPr>
            <a:xfrm>
              <a:off x="-1431671" y="1201089"/>
              <a:ext cx="3070084" cy="102363"/>
              <a:chOff x="1779150" y="2604263"/>
              <a:chExt cx="3811875" cy="127112"/>
            </a:xfrm>
          </p:grpSpPr>
          <p:sp>
            <p:nvSpPr>
              <p:cNvPr id="1114" name="Google Shape;1114;p5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1115" name="Google Shape;1115;p5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56"/>
            <p:cNvGrpSpPr/>
            <p:nvPr/>
          </p:nvGrpSpPr>
          <p:grpSpPr>
            <a:xfrm>
              <a:off x="-856941" y="773806"/>
              <a:ext cx="2877996" cy="223763"/>
              <a:chOff x="1748550" y="2064750"/>
              <a:chExt cx="3573375" cy="277863"/>
            </a:xfrm>
          </p:grpSpPr>
          <p:sp>
            <p:nvSpPr>
              <p:cNvPr id="1117" name="Google Shape;1117;p56"/>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1118" name="Google Shape;1118;p56"/>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9" name="Google Shape;1119;p56"/>
            <p:cNvGrpSpPr/>
            <p:nvPr/>
          </p:nvGrpSpPr>
          <p:grpSpPr>
            <a:xfrm>
              <a:off x="-856882" y="656497"/>
              <a:ext cx="2430997" cy="185534"/>
              <a:chOff x="1748547" y="1392116"/>
              <a:chExt cx="5911958" cy="451312"/>
            </a:xfrm>
          </p:grpSpPr>
          <p:sp>
            <p:nvSpPr>
              <p:cNvPr id="1120" name="Google Shape;1120;p56"/>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1121" name="Google Shape;1121;p56"/>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56"/>
            <p:cNvGrpSpPr/>
            <p:nvPr/>
          </p:nvGrpSpPr>
          <p:grpSpPr>
            <a:xfrm>
              <a:off x="-842187" y="1064765"/>
              <a:ext cx="3010303" cy="45661"/>
              <a:chOff x="1766900" y="2869225"/>
              <a:chExt cx="3737650" cy="56700"/>
            </a:xfrm>
          </p:grpSpPr>
          <p:cxnSp>
            <p:nvCxnSpPr>
              <p:cNvPr id="1123" name="Google Shape;1123;p56"/>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1124" name="Google Shape;1124;p5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57"/>
          <p:cNvSpPr txBox="1"/>
          <p:nvPr>
            <p:ph idx="1" type="subTitle"/>
          </p:nvPr>
        </p:nvSpPr>
        <p:spPr>
          <a:xfrm>
            <a:off x="653675" y="1283700"/>
            <a:ext cx="5114100" cy="2945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Arial"/>
              <a:buChar char="●"/>
            </a:pPr>
            <a:r>
              <a:rPr b="1" lang="en" sz="1500">
                <a:solidFill>
                  <a:srgbClr val="000000"/>
                </a:solidFill>
              </a:rPr>
              <a:t>High Retrieval Accuracy:</a:t>
            </a:r>
            <a:r>
              <a:rPr lang="en" sz="1500">
                <a:solidFill>
                  <a:srgbClr val="000000"/>
                </a:solidFill>
              </a:rPr>
              <a:t> Hybrid RAG (Vectors + BM25 + RRF) provides reliable, context-rich results.</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rPr>
              <a:t>Grounded, Citation-Backed Answers:</a:t>
            </a:r>
            <a:r>
              <a:rPr lang="en" sz="1500">
                <a:solidFill>
                  <a:srgbClr val="000000"/>
                </a:solidFill>
              </a:rPr>
              <a:t> Responses are tied directly to AWS documentation, reducing hallucinations.</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rPr>
              <a:t>Scalable Architecture:</a:t>
            </a:r>
            <a:r>
              <a:rPr lang="en" sz="1500">
                <a:solidFill>
                  <a:srgbClr val="000000"/>
                </a:solidFill>
              </a:rPr>
              <a:t> Works with large technical corpora and can expand to other cloud platforms.</a:t>
            </a:r>
            <a:endParaRPr sz="1500">
              <a:solidFill>
                <a:srgbClr val="000000"/>
              </a:solidFil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rPr>
              <a:t>User-Friendly Interface:</a:t>
            </a:r>
            <a:r>
              <a:rPr lang="en" sz="1500">
                <a:solidFill>
                  <a:srgbClr val="000000"/>
                </a:solidFill>
              </a:rPr>
              <a:t> Streamlit app offers a clean, intuitive conversational experience.</a:t>
            </a:r>
            <a:endParaRPr sz="1500">
              <a:solidFill>
                <a:srgbClr val="000000"/>
              </a:solidFill>
            </a:endParaRPr>
          </a:p>
          <a:p>
            <a:pPr indent="0" lvl="0" marL="457200" rtl="0" algn="l">
              <a:lnSpc>
                <a:spcPct val="100000"/>
              </a:lnSpc>
              <a:spcBef>
                <a:spcPts val="1200"/>
              </a:spcBef>
              <a:spcAft>
                <a:spcPts val="0"/>
              </a:spcAft>
              <a:buNone/>
            </a:pPr>
            <a:r>
              <a:t/>
            </a:r>
            <a:endParaRPr b="1" sz="1500">
              <a:solidFill>
                <a:srgbClr val="000000"/>
              </a:solidFill>
            </a:endParaRPr>
          </a:p>
        </p:txBody>
      </p:sp>
      <p:sp>
        <p:nvSpPr>
          <p:cNvPr id="1130" name="Google Shape;1130;p57"/>
          <p:cNvSpPr txBox="1"/>
          <p:nvPr>
            <p:ph type="title"/>
          </p:nvPr>
        </p:nvSpPr>
        <p:spPr>
          <a:xfrm>
            <a:off x="2125500" y="199425"/>
            <a:ext cx="4893000" cy="6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3600"/>
              <a:buNone/>
            </a:pPr>
            <a:r>
              <a:rPr lang="en" sz="3000"/>
              <a:t>Pros </a:t>
            </a:r>
            <a:endParaRPr sz="3000"/>
          </a:p>
        </p:txBody>
      </p:sp>
      <p:pic>
        <p:nvPicPr>
          <p:cNvPr id="1131" name="Google Shape;1131;p57"/>
          <p:cNvPicPr preferRelativeResize="0"/>
          <p:nvPr/>
        </p:nvPicPr>
        <p:blipFill>
          <a:blip r:embed="rId3">
            <a:alphaModFix/>
          </a:blip>
          <a:stretch>
            <a:fillRect/>
          </a:stretch>
        </p:blipFill>
        <p:spPr>
          <a:xfrm>
            <a:off x="5999300" y="1452275"/>
            <a:ext cx="2737500" cy="2608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58"/>
          <p:cNvSpPr txBox="1"/>
          <p:nvPr>
            <p:ph idx="1" type="subTitle"/>
          </p:nvPr>
        </p:nvSpPr>
        <p:spPr>
          <a:xfrm>
            <a:off x="653675" y="1450750"/>
            <a:ext cx="5457000" cy="2945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Arial"/>
              <a:buChar char="●"/>
            </a:pPr>
            <a:r>
              <a:rPr b="1" lang="en" sz="1500">
                <a:solidFill>
                  <a:srgbClr val="000000"/>
                </a:solidFill>
              </a:rPr>
              <a:t>GPU Dependency:</a:t>
            </a:r>
            <a:r>
              <a:rPr lang="en" sz="1500">
                <a:solidFill>
                  <a:srgbClr val="000000"/>
                </a:solidFill>
              </a:rPr>
              <a:t> Embedding generation and model inference require a capable GPU for reasonable performance.</a:t>
            </a:r>
            <a:endParaRPr sz="1500">
              <a:solidFill>
                <a:srgbClr val="000000"/>
              </a:solidFill>
            </a:endParaRPr>
          </a:p>
          <a:p>
            <a:pPr indent="-349250" lvl="0" marL="457200" rtl="0" algn="l">
              <a:lnSpc>
                <a:spcPct val="115000"/>
              </a:lnSpc>
              <a:spcBef>
                <a:spcPts val="0"/>
              </a:spcBef>
              <a:spcAft>
                <a:spcPts val="0"/>
              </a:spcAft>
              <a:buClr>
                <a:srgbClr val="000000"/>
              </a:buClr>
              <a:buSzPts val="1900"/>
              <a:buFont typeface="Arial"/>
              <a:buChar char="●"/>
            </a:pPr>
            <a:r>
              <a:rPr b="1" lang="en" sz="1500">
                <a:solidFill>
                  <a:srgbClr val="000000"/>
                </a:solidFill>
              </a:rPr>
              <a:t>Ingestion Fragility:</a:t>
            </a:r>
            <a:r>
              <a:rPr lang="en" sz="1500">
                <a:solidFill>
                  <a:srgbClr val="000000"/>
                </a:solidFill>
              </a:rPr>
              <a:t> Single-GPU processing of 100k+ chunks leads to Out-of-Memory (OOM) risks.</a:t>
            </a:r>
            <a:endParaRPr sz="1900">
              <a:solidFill>
                <a:srgbClr val="000000"/>
              </a:solidFill>
            </a:endParaRPr>
          </a:p>
          <a:p>
            <a:pPr indent="-323850" lvl="0" marL="457200" rtl="0" algn="l">
              <a:lnSpc>
                <a:spcPct val="115000"/>
              </a:lnSpc>
              <a:spcBef>
                <a:spcPts val="0"/>
              </a:spcBef>
              <a:spcAft>
                <a:spcPts val="0"/>
              </a:spcAft>
              <a:buClr>
                <a:srgbClr val="000000"/>
              </a:buClr>
              <a:buSzPts val="1500"/>
              <a:buFont typeface="Arial"/>
              <a:buChar char="●"/>
            </a:pPr>
            <a:r>
              <a:rPr b="1" lang="en" sz="1500">
                <a:solidFill>
                  <a:srgbClr val="000000"/>
                </a:solidFill>
              </a:rPr>
              <a:t>Initial Setup is Heavy:</a:t>
            </a:r>
            <a:r>
              <a:rPr lang="en" sz="1500">
                <a:solidFill>
                  <a:srgbClr val="000000"/>
                </a:solidFill>
              </a:rPr>
              <a:t> Building embeddings and indexes takes time and resources.</a:t>
            </a:r>
            <a:endParaRPr sz="1500">
              <a:solidFill>
                <a:srgbClr val="000000"/>
              </a:solidFill>
            </a:endParaRPr>
          </a:p>
          <a:p>
            <a:pPr indent="0" lvl="0" marL="457200" rtl="0" algn="l">
              <a:spcBef>
                <a:spcPts val="1200"/>
              </a:spcBef>
              <a:spcAft>
                <a:spcPts val="0"/>
              </a:spcAft>
              <a:buNone/>
            </a:pPr>
            <a:r>
              <a:t/>
            </a:r>
            <a:endParaRPr b="1" sz="1500">
              <a:solidFill>
                <a:srgbClr val="000000"/>
              </a:solidFill>
            </a:endParaRPr>
          </a:p>
          <a:p>
            <a:pPr indent="0" lvl="0" marL="457200" rtl="0" algn="l">
              <a:lnSpc>
                <a:spcPct val="100000"/>
              </a:lnSpc>
              <a:spcBef>
                <a:spcPts val="1000"/>
              </a:spcBef>
              <a:spcAft>
                <a:spcPts val="0"/>
              </a:spcAft>
              <a:buNone/>
            </a:pPr>
            <a:r>
              <a:t/>
            </a:r>
            <a:endParaRPr b="1" sz="1500">
              <a:solidFill>
                <a:srgbClr val="000000"/>
              </a:solidFill>
            </a:endParaRPr>
          </a:p>
        </p:txBody>
      </p:sp>
      <p:sp>
        <p:nvSpPr>
          <p:cNvPr id="1137" name="Google Shape;1137;p58"/>
          <p:cNvSpPr txBox="1"/>
          <p:nvPr>
            <p:ph type="title"/>
          </p:nvPr>
        </p:nvSpPr>
        <p:spPr>
          <a:xfrm>
            <a:off x="2125500" y="199425"/>
            <a:ext cx="4893000" cy="6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3600"/>
              <a:buNone/>
            </a:pPr>
            <a:r>
              <a:rPr lang="en" sz="3000"/>
              <a:t>Cons</a:t>
            </a:r>
            <a:endParaRPr sz="3000"/>
          </a:p>
        </p:txBody>
      </p:sp>
      <p:pic>
        <p:nvPicPr>
          <p:cNvPr id="1138" name="Google Shape;1138;p58"/>
          <p:cNvPicPr preferRelativeResize="0"/>
          <p:nvPr/>
        </p:nvPicPr>
        <p:blipFill>
          <a:blip r:embed="rId3">
            <a:alphaModFix/>
          </a:blip>
          <a:stretch>
            <a:fillRect/>
          </a:stretch>
        </p:blipFill>
        <p:spPr>
          <a:xfrm>
            <a:off x="6110675" y="1720450"/>
            <a:ext cx="2746051" cy="240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59"/>
          <p:cNvSpPr txBox="1"/>
          <p:nvPr>
            <p:ph idx="1" type="subTitle"/>
          </p:nvPr>
        </p:nvSpPr>
        <p:spPr>
          <a:xfrm>
            <a:off x="627300" y="1125150"/>
            <a:ext cx="7889400" cy="3112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500">
                <a:solidFill>
                  <a:srgbClr val="000000"/>
                </a:solidFill>
              </a:rPr>
              <a:t>Expand to Multi-Cloud Support:</a:t>
            </a:r>
            <a:r>
              <a:rPr lang="en" sz="1500">
                <a:solidFill>
                  <a:srgbClr val="000000"/>
                </a:solidFill>
              </a:rPr>
              <a:t> Integrate Azure, GCP, and Kubernetes documentation to create a unified cloud assistant.</a:t>
            </a:r>
            <a:endParaRPr sz="1500">
              <a:solidFill>
                <a:srgbClr val="000000"/>
              </a:solidFill>
            </a:endParaRPr>
          </a:p>
          <a:p>
            <a:pPr indent="0" lvl="0" marL="0" rtl="0" algn="l">
              <a:spcBef>
                <a:spcPts val="1000"/>
              </a:spcBef>
              <a:spcAft>
                <a:spcPts val="0"/>
              </a:spcAft>
              <a:buNone/>
            </a:pPr>
            <a:r>
              <a:rPr b="1" lang="en" sz="1500">
                <a:solidFill>
                  <a:srgbClr val="000000"/>
                </a:solidFill>
              </a:rPr>
              <a:t>Add Code Snippet Retrieval:</a:t>
            </a:r>
            <a:r>
              <a:rPr lang="en" sz="1500">
                <a:solidFill>
                  <a:srgbClr val="000000"/>
                </a:solidFill>
              </a:rPr>
              <a:t> Surface official AWS CLI, SDK, and CloudFormation examples directly in responses.</a:t>
            </a:r>
            <a:endParaRPr sz="1500">
              <a:solidFill>
                <a:srgbClr val="000000"/>
              </a:solidFill>
            </a:endParaRPr>
          </a:p>
          <a:p>
            <a:pPr indent="0" lvl="0" marL="0" rtl="0" algn="l">
              <a:spcBef>
                <a:spcPts val="1000"/>
              </a:spcBef>
              <a:spcAft>
                <a:spcPts val="0"/>
              </a:spcAft>
              <a:buNone/>
            </a:pPr>
            <a:r>
              <a:rPr b="1" lang="en" sz="1500">
                <a:solidFill>
                  <a:srgbClr val="000000"/>
                </a:solidFill>
              </a:rPr>
              <a:t>LLM Upgrade Options:</a:t>
            </a:r>
            <a:r>
              <a:rPr lang="en" sz="1500">
                <a:solidFill>
                  <a:srgbClr val="000000"/>
                </a:solidFill>
              </a:rPr>
              <a:t> Explore Qwen-14B or higher param models for deeper reasoning and more detailed answers.</a:t>
            </a:r>
            <a:endParaRPr sz="1500">
              <a:solidFill>
                <a:srgbClr val="000000"/>
              </a:solidFill>
            </a:endParaRPr>
          </a:p>
          <a:p>
            <a:pPr indent="0" lvl="0" marL="0" rtl="0" algn="l">
              <a:spcBef>
                <a:spcPts val="1000"/>
              </a:spcBef>
              <a:spcAft>
                <a:spcPts val="0"/>
              </a:spcAft>
              <a:buNone/>
            </a:pPr>
            <a:r>
              <a:rPr b="1" lang="en" sz="1500">
                <a:solidFill>
                  <a:srgbClr val="000000"/>
                </a:solidFill>
              </a:rPr>
              <a:t>Voice Interface &amp; Chatbot API:</a:t>
            </a:r>
            <a:r>
              <a:rPr lang="en" sz="1500">
                <a:solidFill>
                  <a:srgbClr val="000000"/>
                </a:solidFill>
              </a:rPr>
              <a:t> Enable voice queries and integrate the assistant into existing DevOps workflows.</a:t>
            </a:r>
            <a:endParaRPr sz="1500">
              <a:solidFill>
                <a:srgbClr val="000000"/>
              </a:solidFill>
            </a:endParaRPr>
          </a:p>
          <a:p>
            <a:pPr indent="0" lvl="0" marL="0" rtl="0" algn="l">
              <a:lnSpc>
                <a:spcPct val="100000"/>
              </a:lnSpc>
              <a:spcBef>
                <a:spcPts val="1000"/>
              </a:spcBef>
              <a:spcAft>
                <a:spcPts val="0"/>
              </a:spcAft>
              <a:buNone/>
            </a:pPr>
            <a:r>
              <a:t/>
            </a:r>
            <a:endParaRPr sz="1500">
              <a:solidFill>
                <a:srgbClr val="000000"/>
              </a:solidFill>
            </a:endParaRPr>
          </a:p>
        </p:txBody>
      </p:sp>
      <p:sp>
        <p:nvSpPr>
          <p:cNvPr id="1144" name="Google Shape;1144;p59"/>
          <p:cNvSpPr txBox="1"/>
          <p:nvPr>
            <p:ph type="title"/>
          </p:nvPr>
        </p:nvSpPr>
        <p:spPr>
          <a:xfrm>
            <a:off x="2125500" y="199425"/>
            <a:ext cx="4893000" cy="6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3600"/>
              <a:buNone/>
            </a:pPr>
            <a:r>
              <a:rPr lang="en" sz="3000"/>
              <a:t>Future Work</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60"/>
          <p:cNvSpPr txBox="1"/>
          <p:nvPr>
            <p:ph type="title"/>
          </p:nvPr>
        </p:nvSpPr>
        <p:spPr>
          <a:xfrm>
            <a:off x="2347963" y="1300200"/>
            <a:ext cx="4448100" cy="105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5200"/>
              <a:t>THANKS!</a:t>
            </a:r>
            <a:endParaRPr sz="5200"/>
          </a:p>
        </p:txBody>
      </p:sp>
      <p:sp>
        <p:nvSpPr>
          <p:cNvPr id="1150" name="Google Shape;1150;p60"/>
          <p:cNvSpPr txBox="1"/>
          <p:nvPr>
            <p:ph idx="1" type="subTitle"/>
          </p:nvPr>
        </p:nvSpPr>
        <p:spPr>
          <a:xfrm>
            <a:off x="2347950" y="2159350"/>
            <a:ext cx="4448100" cy="105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600"/>
              <a:t>Do you have any questions?</a:t>
            </a:r>
            <a:endParaRPr b="1" sz="1600"/>
          </a:p>
          <a:p>
            <a:pPr indent="0" lvl="0" marL="0" rtl="0" algn="ctr">
              <a:lnSpc>
                <a:spcPct val="100000"/>
              </a:lnSpc>
              <a:spcBef>
                <a:spcPts val="0"/>
              </a:spcBef>
              <a:spcAft>
                <a:spcPts val="0"/>
              </a:spcAft>
              <a:buSzPts val="12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35"/>
          <p:cNvSpPr txBox="1"/>
          <p:nvPr>
            <p:ph idx="1" type="subTitle"/>
          </p:nvPr>
        </p:nvSpPr>
        <p:spPr>
          <a:xfrm>
            <a:off x="3463825" y="642950"/>
            <a:ext cx="5437200" cy="3616500"/>
          </a:xfrm>
          <a:prstGeom prst="rect">
            <a:avLst/>
          </a:prstGeom>
          <a:noFill/>
          <a:ln>
            <a:noFill/>
          </a:ln>
        </p:spPr>
        <p:txBody>
          <a:bodyPr anchorCtr="0" anchor="ctr" bIns="91425" lIns="91425" spcFirstLastPara="1" rIns="91425" wrap="square" tIns="91425">
            <a:noAutofit/>
          </a:bodyPr>
          <a:lstStyle/>
          <a:p>
            <a:pPr indent="-323850" lvl="0" marL="457200" rtl="0" algn="just">
              <a:lnSpc>
                <a:spcPct val="100000"/>
              </a:lnSpc>
              <a:spcBef>
                <a:spcPts val="0"/>
              </a:spcBef>
              <a:spcAft>
                <a:spcPts val="0"/>
              </a:spcAft>
              <a:buSzPts val="1500"/>
              <a:buChar char="●"/>
            </a:pPr>
            <a:r>
              <a:rPr lang="en"/>
              <a:t>Most cloud engineers or Users rely on tools like Google Search, Stack Overflow, or general-purpose chatbots. </a:t>
            </a:r>
            <a:endParaRPr/>
          </a:p>
          <a:p>
            <a:pPr indent="-323850" lvl="0" marL="457200" rtl="0" algn="just">
              <a:lnSpc>
                <a:spcPct val="100000"/>
              </a:lnSpc>
              <a:spcBef>
                <a:spcPts val="0"/>
              </a:spcBef>
              <a:spcAft>
                <a:spcPts val="0"/>
              </a:spcAft>
              <a:buSzPts val="1500"/>
              <a:buChar char="●"/>
            </a:pPr>
            <a:r>
              <a:rPr lang="en"/>
              <a:t>But these sources often return outdated, inconsistent, or hallucinated information.</a:t>
            </a:r>
            <a:endParaRPr/>
          </a:p>
          <a:p>
            <a:pPr indent="-323850" lvl="0" marL="457200" rtl="0" algn="just">
              <a:lnSpc>
                <a:spcPct val="100000"/>
              </a:lnSpc>
              <a:spcBef>
                <a:spcPts val="0"/>
              </a:spcBef>
              <a:spcAft>
                <a:spcPts val="0"/>
              </a:spcAft>
              <a:buSzPts val="1500"/>
              <a:buChar char="●"/>
            </a:pPr>
            <a:r>
              <a:rPr lang="en"/>
              <a:t>The built-in AWS search engine struggles with long-form queries and often surfaces irrelevant pages. </a:t>
            </a:r>
            <a:endParaRPr/>
          </a:p>
          <a:p>
            <a:pPr indent="-323850" lvl="0" marL="457200" rtl="0" algn="just">
              <a:lnSpc>
                <a:spcPct val="100000"/>
              </a:lnSpc>
              <a:spcBef>
                <a:spcPts val="0"/>
              </a:spcBef>
              <a:spcAft>
                <a:spcPts val="0"/>
              </a:spcAft>
              <a:buSzPts val="1500"/>
              <a:buChar char="●"/>
            </a:pPr>
            <a:r>
              <a:rPr lang="en"/>
              <a:t>General LLMs like ChatGPT are not trained specifically on AWS manuals, so their responses may miss critical configuration details or violate best practices. </a:t>
            </a:r>
            <a:endParaRPr/>
          </a:p>
          <a:p>
            <a:pPr indent="-323850" lvl="0" marL="457200" rtl="0" algn="just">
              <a:lnSpc>
                <a:spcPct val="100000"/>
              </a:lnSpc>
              <a:spcBef>
                <a:spcPts val="0"/>
              </a:spcBef>
              <a:spcAft>
                <a:spcPts val="0"/>
              </a:spcAft>
              <a:buSzPts val="1500"/>
              <a:buChar char="●"/>
            </a:pPr>
            <a:r>
              <a:rPr lang="en"/>
              <a:t>Existing solutions also lack citation transparency, making it hard to verify correctness. </a:t>
            </a:r>
            <a:endParaRPr/>
          </a:p>
        </p:txBody>
      </p:sp>
      <p:grpSp>
        <p:nvGrpSpPr>
          <p:cNvPr id="804" name="Google Shape;804;p35"/>
          <p:cNvGrpSpPr/>
          <p:nvPr/>
        </p:nvGrpSpPr>
        <p:grpSpPr>
          <a:xfrm>
            <a:off x="-1555691" y="3874535"/>
            <a:ext cx="3140396" cy="541920"/>
            <a:chOff x="-528216" y="3116160"/>
            <a:chExt cx="3140396" cy="541920"/>
          </a:xfrm>
        </p:grpSpPr>
        <p:grpSp>
          <p:nvGrpSpPr>
            <p:cNvPr id="805" name="Google Shape;805;p35"/>
            <p:cNvGrpSpPr/>
            <p:nvPr/>
          </p:nvGrpSpPr>
          <p:grpSpPr>
            <a:xfrm>
              <a:off x="-528216" y="3434318"/>
              <a:ext cx="2877996" cy="223763"/>
              <a:chOff x="1748550" y="2064750"/>
              <a:chExt cx="3573375" cy="277863"/>
            </a:xfrm>
          </p:grpSpPr>
          <p:sp>
            <p:nvSpPr>
              <p:cNvPr id="806" name="Google Shape;806;p35"/>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807" name="Google Shape;807;p35"/>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 name="Google Shape;808;p35"/>
            <p:cNvGrpSpPr/>
            <p:nvPr/>
          </p:nvGrpSpPr>
          <p:grpSpPr>
            <a:xfrm>
              <a:off x="-528132" y="3317008"/>
              <a:ext cx="2430997" cy="185534"/>
              <a:chOff x="1748547" y="1392116"/>
              <a:chExt cx="5911958" cy="451312"/>
            </a:xfrm>
          </p:grpSpPr>
          <p:sp>
            <p:nvSpPr>
              <p:cNvPr id="809" name="Google Shape;809;p35"/>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810" name="Google Shape;810;p35"/>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 name="Google Shape;811;p35"/>
            <p:cNvGrpSpPr/>
            <p:nvPr/>
          </p:nvGrpSpPr>
          <p:grpSpPr>
            <a:xfrm>
              <a:off x="-528216" y="3116160"/>
              <a:ext cx="3140396" cy="45661"/>
              <a:chOff x="1748550" y="1449263"/>
              <a:chExt cx="3899175" cy="56700"/>
            </a:xfrm>
          </p:grpSpPr>
          <p:cxnSp>
            <p:nvCxnSpPr>
              <p:cNvPr id="812" name="Google Shape;812;p35"/>
              <p:cNvCxnSpPr/>
              <p:nvPr/>
            </p:nvCxnSpPr>
            <p:spPr>
              <a:xfrm>
                <a:off x="1748550" y="1477625"/>
                <a:ext cx="3846900" cy="0"/>
              </a:xfrm>
              <a:prstGeom prst="straightConnector1">
                <a:avLst/>
              </a:prstGeom>
              <a:noFill/>
              <a:ln cap="flat" cmpd="sng" w="9525">
                <a:solidFill>
                  <a:schemeClr val="dk1"/>
                </a:solidFill>
                <a:prstDash val="solid"/>
                <a:round/>
                <a:headEnd len="sm" w="sm" type="none"/>
                <a:tailEnd len="sm" w="sm" type="none"/>
              </a:ln>
            </p:spPr>
          </p:cxnSp>
          <p:sp>
            <p:nvSpPr>
              <p:cNvPr id="813" name="Google Shape;813;p35"/>
              <p:cNvSpPr/>
              <p:nvPr/>
            </p:nvSpPr>
            <p:spPr>
              <a:xfrm>
                <a:off x="5591025"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814" name="Google Shape;814;p35"/>
          <p:cNvPicPr preferRelativeResize="0"/>
          <p:nvPr/>
        </p:nvPicPr>
        <p:blipFill rotWithShape="1">
          <a:blip r:embed="rId3">
            <a:alphaModFix/>
          </a:blip>
          <a:srcRect b="25456" l="9231" r="63171" t="35131"/>
          <a:stretch/>
        </p:blipFill>
        <p:spPr>
          <a:xfrm>
            <a:off x="949575" y="1854050"/>
            <a:ext cx="2376001" cy="1894049"/>
          </a:xfrm>
          <a:prstGeom prst="rect">
            <a:avLst/>
          </a:prstGeom>
          <a:noFill/>
          <a:ln>
            <a:noFill/>
          </a:ln>
        </p:spPr>
      </p:pic>
      <p:sp>
        <p:nvSpPr>
          <p:cNvPr id="815" name="Google Shape;815;p35"/>
          <p:cNvSpPr txBox="1"/>
          <p:nvPr>
            <p:ph type="title"/>
          </p:nvPr>
        </p:nvSpPr>
        <p:spPr>
          <a:xfrm>
            <a:off x="755075" y="1192650"/>
            <a:ext cx="2450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3000"/>
              <a:t>WHY NOT?</a:t>
            </a:r>
            <a:endParaRPr sz="3000"/>
          </a:p>
          <a:p>
            <a:pPr indent="0" lvl="0" marL="0" rtl="0" algn="ctr">
              <a:lnSpc>
                <a:spcPct val="100000"/>
              </a:lnSpc>
              <a:spcBef>
                <a:spcPts val="0"/>
              </a:spcBef>
              <a:spcAft>
                <a:spcPts val="0"/>
              </a:spcAft>
              <a:buSzPts val="2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36"/>
          <p:cNvPicPr preferRelativeResize="0"/>
          <p:nvPr/>
        </p:nvPicPr>
        <p:blipFill>
          <a:blip r:embed="rId3">
            <a:alphaModFix/>
          </a:blip>
          <a:stretch>
            <a:fillRect/>
          </a:stretch>
        </p:blipFill>
        <p:spPr>
          <a:xfrm>
            <a:off x="614450" y="1267300"/>
            <a:ext cx="7809551" cy="2917150"/>
          </a:xfrm>
          <a:prstGeom prst="rect">
            <a:avLst/>
          </a:prstGeom>
          <a:noFill/>
          <a:ln>
            <a:noFill/>
          </a:ln>
        </p:spPr>
      </p:pic>
      <p:sp>
        <p:nvSpPr>
          <p:cNvPr id="821" name="Google Shape;821;p36"/>
          <p:cNvSpPr txBox="1"/>
          <p:nvPr>
            <p:ph type="title"/>
          </p:nvPr>
        </p:nvSpPr>
        <p:spPr>
          <a:xfrm>
            <a:off x="667225" y="4545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3000"/>
              <a:t>OBJECTIVES</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37"/>
          <p:cNvSpPr txBox="1"/>
          <p:nvPr>
            <p:ph type="title"/>
          </p:nvPr>
        </p:nvSpPr>
        <p:spPr>
          <a:xfrm>
            <a:off x="713100" y="4342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2600"/>
              <a:buNone/>
            </a:pPr>
            <a:r>
              <a:rPr lang="en" sz="3000"/>
              <a:t>TABLE OF </a:t>
            </a:r>
            <a:r>
              <a:rPr lang="en" sz="3000"/>
              <a:t>CONTENTS</a:t>
            </a:r>
            <a:endParaRPr sz="3000"/>
          </a:p>
          <a:p>
            <a:pPr indent="0" lvl="0" marL="0" rtl="0" algn="ctr">
              <a:lnSpc>
                <a:spcPct val="100000"/>
              </a:lnSpc>
              <a:spcBef>
                <a:spcPts val="0"/>
              </a:spcBef>
              <a:spcAft>
                <a:spcPts val="0"/>
              </a:spcAft>
              <a:buSzPts val="2600"/>
              <a:buNone/>
            </a:pPr>
            <a:r>
              <a:t/>
            </a:r>
            <a:endParaRPr/>
          </a:p>
        </p:txBody>
      </p:sp>
      <p:sp>
        <p:nvSpPr>
          <p:cNvPr id="827" name="Google Shape;827;p37"/>
          <p:cNvSpPr/>
          <p:nvPr/>
        </p:nvSpPr>
        <p:spPr>
          <a:xfrm>
            <a:off x="1335796" y="1183075"/>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7"/>
          <p:cNvSpPr/>
          <p:nvPr/>
        </p:nvSpPr>
        <p:spPr>
          <a:xfrm>
            <a:off x="3299696" y="1183075"/>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7"/>
          <p:cNvSpPr/>
          <p:nvPr/>
        </p:nvSpPr>
        <p:spPr>
          <a:xfrm>
            <a:off x="5263596" y="1183075"/>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7"/>
          <p:cNvSpPr/>
          <p:nvPr/>
        </p:nvSpPr>
        <p:spPr>
          <a:xfrm>
            <a:off x="7227496" y="1183075"/>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7"/>
          <p:cNvSpPr txBox="1"/>
          <p:nvPr/>
        </p:nvSpPr>
        <p:spPr>
          <a:xfrm flipH="1">
            <a:off x="713150" y="1926175"/>
            <a:ext cx="1812300" cy="43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Poppins ExtraBold"/>
                <a:ea typeface="Poppins ExtraBold"/>
                <a:cs typeface="Poppins ExtraBold"/>
                <a:sym typeface="Poppins ExtraBold"/>
              </a:rPr>
              <a:t>Step 1</a:t>
            </a:r>
            <a:endParaRPr b="0" i="0" sz="2000" u="none" cap="none" strike="noStrike">
              <a:solidFill>
                <a:schemeClr val="dk1"/>
              </a:solidFill>
              <a:latin typeface="Poppins ExtraBold"/>
              <a:ea typeface="Poppins ExtraBold"/>
              <a:cs typeface="Poppins ExtraBold"/>
              <a:sym typeface="Poppins ExtraBold"/>
            </a:endParaRPr>
          </a:p>
        </p:txBody>
      </p:sp>
      <p:sp>
        <p:nvSpPr>
          <p:cNvPr id="832" name="Google Shape;832;p37"/>
          <p:cNvSpPr txBox="1"/>
          <p:nvPr/>
        </p:nvSpPr>
        <p:spPr>
          <a:xfrm flipH="1">
            <a:off x="713146" y="2286723"/>
            <a:ext cx="1812300" cy="31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Dataset</a:t>
            </a:r>
            <a:endParaRPr b="0" i="0" sz="1200" u="none" cap="none" strike="noStrike">
              <a:solidFill>
                <a:schemeClr val="dk1"/>
              </a:solidFill>
              <a:latin typeface="Barlow"/>
              <a:ea typeface="Barlow"/>
              <a:cs typeface="Barlow"/>
              <a:sym typeface="Barlow"/>
            </a:endParaRPr>
          </a:p>
        </p:txBody>
      </p:sp>
      <p:sp>
        <p:nvSpPr>
          <p:cNvPr id="833" name="Google Shape;833;p37"/>
          <p:cNvSpPr txBox="1"/>
          <p:nvPr/>
        </p:nvSpPr>
        <p:spPr>
          <a:xfrm flipH="1">
            <a:off x="2677050" y="1926175"/>
            <a:ext cx="1812300" cy="43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Poppins ExtraBold"/>
                <a:ea typeface="Poppins ExtraBold"/>
                <a:cs typeface="Poppins ExtraBold"/>
                <a:sym typeface="Poppins ExtraBold"/>
              </a:rPr>
              <a:t>Step 2</a:t>
            </a:r>
            <a:endParaRPr b="0" i="0" sz="2000" u="none" cap="none" strike="noStrike">
              <a:solidFill>
                <a:schemeClr val="dk1"/>
              </a:solidFill>
              <a:latin typeface="Poppins ExtraBold"/>
              <a:ea typeface="Poppins ExtraBold"/>
              <a:cs typeface="Poppins ExtraBold"/>
              <a:sym typeface="Poppins ExtraBold"/>
            </a:endParaRPr>
          </a:p>
        </p:txBody>
      </p:sp>
      <p:sp>
        <p:nvSpPr>
          <p:cNvPr id="834" name="Google Shape;834;p37"/>
          <p:cNvSpPr txBox="1"/>
          <p:nvPr/>
        </p:nvSpPr>
        <p:spPr>
          <a:xfrm flipH="1">
            <a:off x="2489700" y="2235350"/>
            <a:ext cx="2187000" cy="49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Preprocessing &amp; Standardization</a:t>
            </a:r>
            <a:endParaRPr b="0" i="0" sz="1200" u="none" cap="none" strike="noStrike">
              <a:solidFill>
                <a:schemeClr val="dk1"/>
              </a:solidFill>
              <a:latin typeface="Barlow"/>
              <a:ea typeface="Barlow"/>
              <a:cs typeface="Barlow"/>
              <a:sym typeface="Barlow"/>
            </a:endParaRPr>
          </a:p>
        </p:txBody>
      </p:sp>
      <p:sp>
        <p:nvSpPr>
          <p:cNvPr id="835" name="Google Shape;835;p37"/>
          <p:cNvSpPr txBox="1"/>
          <p:nvPr/>
        </p:nvSpPr>
        <p:spPr>
          <a:xfrm flipH="1">
            <a:off x="4640950" y="1926175"/>
            <a:ext cx="1812300" cy="43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Poppins ExtraBold"/>
                <a:ea typeface="Poppins ExtraBold"/>
                <a:cs typeface="Poppins ExtraBold"/>
                <a:sym typeface="Poppins ExtraBold"/>
              </a:rPr>
              <a:t>Step 3</a:t>
            </a:r>
            <a:endParaRPr b="0" i="0" sz="2000" u="none" cap="none" strike="noStrike">
              <a:solidFill>
                <a:schemeClr val="dk1"/>
              </a:solidFill>
              <a:latin typeface="Poppins ExtraBold"/>
              <a:ea typeface="Poppins ExtraBold"/>
              <a:cs typeface="Poppins ExtraBold"/>
              <a:sym typeface="Poppins ExtraBold"/>
            </a:endParaRPr>
          </a:p>
        </p:txBody>
      </p:sp>
      <p:sp>
        <p:nvSpPr>
          <p:cNvPr id="836" name="Google Shape;836;p37"/>
          <p:cNvSpPr txBox="1"/>
          <p:nvPr/>
        </p:nvSpPr>
        <p:spPr>
          <a:xfrm flipH="1">
            <a:off x="4640946" y="2286723"/>
            <a:ext cx="1812300" cy="31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Indexing</a:t>
            </a:r>
            <a:endParaRPr b="0" i="0" sz="1200" u="none" cap="none" strike="noStrike">
              <a:solidFill>
                <a:schemeClr val="dk1"/>
              </a:solidFill>
              <a:latin typeface="Barlow"/>
              <a:ea typeface="Barlow"/>
              <a:cs typeface="Barlow"/>
              <a:sym typeface="Barlow"/>
            </a:endParaRPr>
          </a:p>
        </p:txBody>
      </p:sp>
      <p:sp>
        <p:nvSpPr>
          <p:cNvPr id="837" name="Google Shape;837;p37"/>
          <p:cNvSpPr txBox="1"/>
          <p:nvPr/>
        </p:nvSpPr>
        <p:spPr>
          <a:xfrm flipH="1">
            <a:off x="6604850" y="1926175"/>
            <a:ext cx="1812300" cy="43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Poppins ExtraBold"/>
                <a:ea typeface="Poppins ExtraBold"/>
                <a:cs typeface="Poppins ExtraBold"/>
                <a:sym typeface="Poppins ExtraBold"/>
              </a:rPr>
              <a:t>Step 4</a:t>
            </a:r>
            <a:endParaRPr b="0" i="0" sz="2000" u="none" cap="none" strike="noStrike">
              <a:solidFill>
                <a:schemeClr val="dk1"/>
              </a:solidFill>
              <a:latin typeface="Poppins ExtraBold"/>
              <a:ea typeface="Poppins ExtraBold"/>
              <a:cs typeface="Poppins ExtraBold"/>
              <a:sym typeface="Poppins ExtraBold"/>
            </a:endParaRPr>
          </a:p>
        </p:txBody>
      </p:sp>
      <p:sp>
        <p:nvSpPr>
          <p:cNvPr id="838" name="Google Shape;838;p37"/>
          <p:cNvSpPr txBox="1"/>
          <p:nvPr/>
        </p:nvSpPr>
        <p:spPr>
          <a:xfrm flipH="1">
            <a:off x="6604846" y="2286723"/>
            <a:ext cx="1812300" cy="31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Hybrid Retrieval Engine</a:t>
            </a:r>
            <a:endParaRPr b="0" i="0" sz="1200" u="none" cap="none" strike="noStrike">
              <a:solidFill>
                <a:schemeClr val="dk1"/>
              </a:solidFill>
              <a:latin typeface="Barlow"/>
              <a:ea typeface="Barlow"/>
              <a:cs typeface="Barlow"/>
              <a:sym typeface="Barlow"/>
            </a:endParaRPr>
          </a:p>
        </p:txBody>
      </p:sp>
      <p:cxnSp>
        <p:nvCxnSpPr>
          <p:cNvPr id="839" name="Google Shape;839;p37"/>
          <p:cNvCxnSpPr>
            <a:stCxn id="827" idx="3"/>
            <a:endCxn id="828" idx="1"/>
          </p:cNvCxnSpPr>
          <p:nvPr/>
        </p:nvCxnSpPr>
        <p:spPr>
          <a:xfrm>
            <a:off x="1902796" y="1466575"/>
            <a:ext cx="1396800" cy="0"/>
          </a:xfrm>
          <a:prstGeom prst="straightConnector1">
            <a:avLst/>
          </a:prstGeom>
          <a:noFill/>
          <a:ln cap="flat" cmpd="sng" w="9525">
            <a:solidFill>
              <a:schemeClr val="dk1"/>
            </a:solidFill>
            <a:prstDash val="solid"/>
            <a:round/>
            <a:headEnd len="sm" w="sm" type="none"/>
            <a:tailEnd len="med" w="med" type="diamond"/>
          </a:ln>
        </p:spPr>
      </p:cxnSp>
      <p:cxnSp>
        <p:nvCxnSpPr>
          <p:cNvPr id="840" name="Google Shape;840;p37"/>
          <p:cNvCxnSpPr>
            <a:stCxn id="828" idx="3"/>
            <a:endCxn id="829" idx="1"/>
          </p:cNvCxnSpPr>
          <p:nvPr/>
        </p:nvCxnSpPr>
        <p:spPr>
          <a:xfrm>
            <a:off x="3866696" y="1466575"/>
            <a:ext cx="1396800" cy="0"/>
          </a:xfrm>
          <a:prstGeom prst="straightConnector1">
            <a:avLst/>
          </a:prstGeom>
          <a:noFill/>
          <a:ln cap="flat" cmpd="sng" w="9525">
            <a:solidFill>
              <a:schemeClr val="dk1"/>
            </a:solidFill>
            <a:prstDash val="solid"/>
            <a:round/>
            <a:headEnd len="sm" w="sm" type="none"/>
            <a:tailEnd len="med" w="med" type="diamond"/>
          </a:ln>
        </p:spPr>
      </p:cxnSp>
      <p:cxnSp>
        <p:nvCxnSpPr>
          <p:cNvPr id="841" name="Google Shape;841;p37"/>
          <p:cNvCxnSpPr>
            <a:stCxn id="829" idx="3"/>
            <a:endCxn id="830" idx="1"/>
          </p:cNvCxnSpPr>
          <p:nvPr/>
        </p:nvCxnSpPr>
        <p:spPr>
          <a:xfrm>
            <a:off x="5830596" y="1466575"/>
            <a:ext cx="1396800" cy="0"/>
          </a:xfrm>
          <a:prstGeom prst="straightConnector1">
            <a:avLst/>
          </a:prstGeom>
          <a:noFill/>
          <a:ln cap="flat" cmpd="sng" w="9525">
            <a:solidFill>
              <a:schemeClr val="dk1"/>
            </a:solidFill>
            <a:prstDash val="solid"/>
            <a:round/>
            <a:headEnd len="sm" w="sm" type="none"/>
            <a:tailEnd len="med" w="med" type="diamond"/>
          </a:ln>
        </p:spPr>
      </p:cxnSp>
      <p:cxnSp>
        <p:nvCxnSpPr>
          <p:cNvPr id="842" name="Google Shape;842;p37"/>
          <p:cNvCxnSpPr>
            <a:stCxn id="827" idx="2"/>
            <a:endCxn id="831" idx="0"/>
          </p:cNvCxnSpPr>
          <p:nvPr/>
        </p:nvCxnSpPr>
        <p:spPr>
          <a:xfrm>
            <a:off x="1619296" y="1750075"/>
            <a:ext cx="0" cy="176100"/>
          </a:xfrm>
          <a:prstGeom prst="straightConnector1">
            <a:avLst/>
          </a:prstGeom>
          <a:noFill/>
          <a:ln cap="flat" cmpd="sng" w="9525">
            <a:solidFill>
              <a:schemeClr val="dk1"/>
            </a:solidFill>
            <a:prstDash val="solid"/>
            <a:round/>
            <a:headEnd len="sm" w="sm" type="none"/>
            <a:tailEnd len="sm" w="sm" type="none"/>
          </a:ln>
        </p:spPr>
      </p:cxnSp>
      <p:cxnSp>
        <p:nvCxnSpPr>
          <p:cNvPr id="843" name="Google Shape;843;p37"/>
          <p:cNvCxnSpPr>
            <a:stCxn id="828" idx="2"/>
            <a:endCxn id="833" idx="0"/>
          </p:cNvCxnSpPr>
          <p:nvPr/>
        </p:nvCxnSpPr>
        <p:spPr>
          <a:xfrm>
            <a:off x="3583196" y="1750075"/>
            <a:ext cx="0" cy="176100"/>
          </a:xfrm>
          <a:prstGeom prst="straightConnector1">
            <a:avLst/>
          </a:prstGeom>
          <a:noFill/>
          <a:ln cap="flat" cmpd="sng" w="9525">
            <a:solidFill>
              <a:schemeClr val="dk1"/>
            </a:solidFill>
            <a:prstDash val="solid"/>
            <a:round/>
            <a:headEnd len="sm" w="sm" type="none"/>
            <a:tailEnd len="sm" w="sm" type="none"/>
          </a:ln>
        </p:spPr>
      </p:cxnSp>
      <p:cxnSp>
        <p:nvCxnSpPr>
          <p:cNvPr id="844" name="Google Shape;844;p37"/>
          <p:cNvCxnSpPr>
            <a:stCxn id="829" idx="2"/>
            <a:endCxn id="835" idx="0"/>
          </p:cNvCxnSpPr>
          <p:nvPr/>
        </p:nvCxnSpPr>
        <p:spPr>
          <a:xfrm>
            <a:off x="5547096" y="1750075"/>
            <a:ext cx="0" cy="176100"/>
          </a:xfrm>
          <a:prstGeom prst="straightConnector1">
            <a:avLst/>
          </a:prstGeom>
          <a:noFill/>
          <a:ln cap="flat" cmpd="sng" w="9525">
            <a:solidFill>
              <a:schemeClr val="dk1"/>
            </a:solidFill>
            <a:prstDash val="solid"/>
            <a:round/>
            <a:headEnd len="sm" w="sm" type="none"/>
            <a:tailEnd len="sm" w="sm" type="none"/>
          </a:ln>
        </p:spPr>
      </p:cxnSp>
      <p:cxnSp>
        <p:nvCxnSpPr>
          <p:cNvPr id="845" name="Google Shape;845;p37"/>
          <p:cNvCxnSpPr>
            <a:stCxn id="830" idx="2"/>
            <a:endCxn id="837" idx="0"/>
          </p:cNvCxnSpPr>
          <p:nvPr/>
        </p:nvCxnSpPr>
        <p:spPr>
          <a:xfrm>
            <a:off x="7510996" y="1750075"/>
            <a:ext cx="0" cy="176100"/>
          </a:xfrm>
          <a:prstGeom prst="straightConnector1">
            <a:avLst/>
          </a:prstGeom>
          <a:noFill/>
          <a:ln cap="flat" cmpd="sng" w="9525">
            <a:solidFill>
              <a:schemeClr val="dk1"/>
            </a:solidFill>
            <a:prstDash val="solid"/>
            <a:round/>
            <a:headEnd len="sm" w="sm" type="none"/>
            <a:tailEnd len="sm" w="sm" type="none"/>
          </a:ln>
        </p:spPr>
      </p:cxnSp>
      <p:sp>
        <p:nvSpPr>
          <p:cNvPr id="846" name="Google Shape;846;p37"/>
          <p:cNvSpPr/>
          <p:nvPr/>
        </p:nvSpPr>
        <p:spPr>
          <a:xfrm>
            <a:off x="1335796" y="3038925"/>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7"/>
          <p:cNvSpPr/>
          <p:nvPr/>
        </p:nvSpPr>
        <p:spPr>
          <a:xfrm>
            <a:off x="3299696" y="3038925"/>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7"/>
          <p:cNvSpPr/>
          <p:nvPr/>
        </p:nvSpPr>
        <p:spPr>
          <a:xfrm>
            <a:off x="5263596" y="3038925"/>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7"/>
          <p:cNvSpPr/>
          <p:nvPr/>
        </p:nvSpPr>
        <p:spPr>
          <a:xfrm>
            <a:off x="7227496" y="3038925"/>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7"/>
          <p:cNvSpPr txBox="1"/>
          <p:nvPr/>
        </p:nvSpPr>
        <p:spPr>
          <a:xfrm flipH="1">
            <a:off x="713150" y="3760550"/>
            <a:ext cx="1812300" cy="43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Poppins ExtraBold"/>
                <a:ea typeface="Poppins ExtraBold"/>
                <a:cs typeface="Poppins ExtraBold"/>
                <a:sym typeface="Poppins ExtraBold"/>
              </a:rPr>
              <a:t>Step 5</a:t>
            </a:r>
            <a:endParaRPr b="0" i="0" sz="2000" u="none" cap="none" strike="noStrike">
              <a:solidFill>
                <a:schemeClr val="dk1"/>
              </a:solidFill>
              <a:latin typeface="Poppins ExtraBold"/>
              <a:ea typeface="Poppins ExtraBold"/>
              <a:cs typeface="Poppins ExtraBold"/>
              <a:sym typeface="Poppins ExtraBold"/>
            </a:endParaRPr>
          </a:p>
        </p:txBody>
      </p:sp>
      <p:sp>
        <p:nvSpPr>
          <p:cNvPr id="851" name="Google Shape;851;p37"/>
          <p:cNvSpPr txBox="1"/>
          <p:nvPr/>
        </p:nvSpPr>
        <p:spPr>
          <a:xfrm flipH="1">
            <a:off x="713146" y="4121173"/>
            <a:ext cx="1812300" cy="31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Streamlit Interface</a:t>
            </a:r>
            <a:endParaRPr b="0" i="0" sz="1200" u="none" cap="none" strike="noStrike">
              <a:solidFill>
                <a:schemeClr val="dk1"/>
              </a:solidFill>
              <a:latin typeface="Barlow"/>
              <a:ea typeface="Barlow"/>
              <a:cs typeface="Barlow"/>
              <a:sym typeface="Barlow"/>
            </a:endParaRPr>
          </a:p>
        </p:txBody>
      </p:sp>
      <p:sp>
        <p:nvSpPr>
          <p:cNvPr id="852" name="Google Shape;852;p37"/>
          <p:cNvSpPr txBox="1"/>
          <p:nvPr/>
        </p:nvSpPr>
        <p:spPr>
          <a:xfrm flipH="1">
            <a:off x="2677050" y="3760550"/>
            <a:ext cx="1812300" cy="43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Poppins ExtraBold"/>
                <a:ea typeface="Poppins ExtraBold"/>
                <a:cs typeface="Poppins ExtraBold"/>
                <a:sym typeface="Poppins ExtraBold"/>
              </a:rPr>
              <a:t>Step 6</a:t>
            </a:r>
            <a:endParaRPr b="0" i="0" sz="2000" u="none" cap="none" strike="noStrike">
              <a:solidFill>
                <a:schemeClr val="dk1"/>
              </a:solidFill>
              <a:latin typeface="Poppins ExtraBold"/>
              <a:ea typeface="Poppins ExtraBold"/>
              <a:cs typeface="Poppins ExtraBold"/>
              <a:sym typeface="Poppins ExtraBold"/>
            </a:endParaRPr>
          </a:p>
        </p:txBody>
      </p:sp>
      <p:sp>
        <p:nvSpPr>
          <p:cNvPr id="853" name="Google Shape;853;p37"/>
          <p:cNvSpPr txBox="1"/>
          <p:nvPr/>
        </p:nvSpPr>
        <p:spPr>
          <a:xfrm flipH="1">
            <a:off x="2677046" y="4121173"/>
            <a:ext cx="1812300" cy="31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Evaluation &amp; Metrics</a:t>
            </a:r>
            <a:endParaRPr b="0" i="0" sz="1200" u="none" cap="none" strike="noStrike">
              <a:solidFill>
                <a:schemeClr val="dk1"/>
              </a:solidFill>
              <a:latin typeface="Barlow"/>
              <a:ea typeface="Barlow"/>
              <a:cs typeface="Barlow"/>
              <a:sym typeface="Barlow"/>
            </a:endParaRPr>
          </a:p>
        </p:txBody>
      </p:sp>
      <p:sp>
        <p:nvSpPr>
          <p:cNvPr id="854" name="Google Shape;854;p37"/>
          <p:cNvSpPr txBox="1"/>
          <p:nvPr/>
        </p:nvSpPr>
        <p:spPr>
          <a:xfrm flipH="1">
            <a:off x="4640950" y="3760550"/>
            <a:ext cx="1812300" cy="43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Poppins ExtraBold"/>
                <a:ea typeface="Poppins ExtraBold"/>
                <a:cs typeface="Poppins ExtraBold"/>
                <a:sym typeface="Poppins ExtraBold"/>
              </a:rPr>
              <a:t>Step 7</a:t>
            </a:r>
            <a:endParaRPr b="0" i="0" sz="2000" u="none" cap="none" strike="noStrike">
              <a:solidFill>
                <a:schemeClr val="dk1"/>
              </a:solidFill>
              <a:latin typeface="Poppins ExtraBold"/>
              <a:ea typeface="Poppins ExtraBold"/>
              <a:cs typeface="Poppins ExtraBold"/>
              <a:sym typeface="Poppins ExtraBold"/>
            </a:endParaRPr>
          </a:p>
        </p:txBody>
      </p:sp>
      <p:sp>
        <p:nvSpPr>
          <p:cNvPr id="855" name="Google Shape;855;p37"/>
          <p:cNvSpPr txBox="1"/>
          <p:nvPr/>
        </p:nvSpPr>
        <p:spPr>
          <a:xfrm flipH="1">
            <a:off x="4640946" y="4121173"/>
            <a:ext cx="1812300" cy="31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Pros &amp; Cons</a:t>
            </a:r>
            <a:endParaRPr b="0" i="0" sz="1200" u="none" cap="none" strike="noStrike">
              <a:solidFill>
                <a:schemeClr val="dk1"/>
              </a:solidFill>
              <a:latin typeface="Barlow"/>
              <a:ea typeface="Barlow"/>
              <a:cs typeface="Barlow"/>
              <a:sym typeface="Barlow"/>
            </a:endParaRPr>
          </a:p>
        </p:txBody>
      </p:sp>
      <p:sp>
        <p:nvSpPr>
          <p:cNvPr id="856" name="Google Shape;856;p37"/>
          <p:cNvSpPr txBox="1"/>
          <p:nvPr/>
        </p:nvSpPr>
        <p:spPr>
          <a:xfrm flipH="1">
            <a:off x="6604850" y="3760550"/>
            <a:ext cx="1812300" cy="432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Poppins ExtraBold"/>
                <a:ea typeface="Poppins ExtraBold"/>
                <a:cs typeface="Poppins ExtraBold"/>
                <a:sym typeface="Poppins ExtraBold"/>
              </a:rPr>
              <a:t>Step 8</a:t>
            </a:r>
            <a:endParaRPr b="0" i="0" sz="2000" u="none" cap="none" strike="noStrike">
              <a:solidFill>
                <a:schemeClr val="dk1"/>
              </a:solidFill>
              <a:latin typeface="Poppins ExtraBold"/>
              <a:ea typeface="Poppins ExtraBold"/>
              <a:cs typeface="Poppins ExtraBold"/>
              <a:sym typeface="Poppins ExtraBold"/>
            </a:endParaRPr>
          </a:p>
        </p:txBody>
      </p:sp>
      <p:sp>
        <p:nvSpPr>
          <p:cNvPr id="857" name="Google Shape;857;p37"/>
          <p:cNvSpPr txBox="1"/>
          <p:nvPr/>
        </p:nvSpPr>
        <p:spPr>
          <a:xfrm flipH="1">
            <a:off x="6604846" y="4121173"/>
            <a:ext cx="1812300" cy="31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Barlow"/>
                <a:ea typeface="Barlow"/>
                <a:cs typeface="Barlow"/>
                <a:sym typeface="Barlow"/>
              </a:rPr>
              <a:t>Future Work</a:t>
            </a:r>
            <a:endParaRPr b="0" i="0" sz="1200" u="none" cap="none" strike="noStrike">
              <a:solidFill>
                <a:schemeClr val="dk1"/>
              </a:solidFill>
              <a:latin typeface="Barlow"/>
              <a:ea typeface="Barlow"/>
              <a:cs typeface="Barlow"/>
              <a:sym typeface="Barlow"/>
            </a:endParaRPr>
          </a:p>
        </p:txBody>
      </p:sp>
      <p:cxnSp>
        <p:nvCxnSpPr>
          <p:cNvPr id="858" name="Google Shape;858;p37"/>
          <p:cNvCxnSpPr>
            <a:stCxn id="846" idx="3"/>
            <a:endCxn id="847" idx="1"/>
          </p:cNvCxnSpPr>
          <p:nvPr/>
        </p:nvCxnSpPr>
        <p:spPr>
          <a:xfrm>
            <a:off x="1902796" y="3322425"/>
            <a:ext cx="1396800" cy="0"/>
          </a:xfrm>
          <a:prstGeom prst="straightConnector1">
            <a:avLst/>
          </a:prstGeom>
          <a:noFill/>
          <a:ln cap="flat" cmpd="sng" w="9525">
            <a:solidFill>
              <a:schemeClr val="dk1"/>
            </a:solidFill>
            <a:prstDash val="solid"/>
            <a:round/>
            <a:headEnd len="sm" w="sm" type="none"/>
            <a:tailEnd len="med" w="med" type="diamond"/>
          </a:ln>
        </p:spPr>
      </p:cxnSp>
      <p:cxnSp>
        <p:nvCxnSpPr>
          <p:cNvPr id="859" name="Google Shape;859;p37"/>
          <p:cNvCxnSpPr>
            <a:stCxn id="847" idx="3"/>
            <a:endCxn id="848" idx="1"/>
          </p:cNvCxnSpPr>
          <p:nvPr/>
        </p:nvCxnSpPr>
        <p:spPr>
          <a:xfrm>
            <a:off x="3866696" y="3322425"/>
            <a:ext cx="1396800" cy="0"/>
          </a:xfrm>
          <a:prstGeom prst="straightConnector1">
            <a:avLst/>
          </a:prstGeom>
          <a:noFill/>
          <a:ln cap="flat" cmpd="sng" w="9525">
            <a:solidFill>
              <a:schemeClr val="dk1"/>
            </a:solidFill>
            <a:prstDash val="solid"/>
            <a:round/>
            <a:headEnd len="sm" w="sm" type="none"/>
            <a:tailEnd len="med" w="med" type="diamond"/>
          </a:ln>
        </p:spPr>
      </p:cxnSp>
      <p:cxnSp>
        <p:nvCxnSpPr>
          <p:cNvPr id="860" name="Google Shape;860;p37"/>
          <p:cNvCxnSpPr>
            <a:stCxn id="848" idx="3"/>
            <a:endCxn id="849" idx="1"/>
          </p:cNvCxnSpPr>
          <p:nvPr/>
        </p:nvCxnSpPr>
        <p:spPr>
          <a:xfrm>
            <a:off x="5830596" y="3322425"/>
            <a:ext cx="1396800" cy="0"/>
          </a:xfrm>
          <a:prstGeom prst="straightConnector1">
            <a:avLst/>
          </a:prstGeom>
          <a:noFill/>
          <a:ln cap="flat" cmpd="sng" w="9525">
            <a:solidFill>
              <a:schemeClr val="dk1"/>
            </a:solidFill>
            <a:prstDash val="solid"/>
            <a:round/>
            <a:headEnd len="sm" w="sm" type="none"/>
            <a:tailEnd len="med" w="med" type="diamond"/>
          </a:ln>
        </p:spPr>
      </p:cxnSp>
      <p:cxnSp>
        <p:nvCxnSpPr>
          <p:cNvPr id="861" name="Google Shape;861;p37"/>
          <p:cNvCxnSpPr>
            <a:stCxn id="846" idx="2"/>
            <a:endCxn id="850" idx="0"/>
          </p:cNvCxnSpPr>
          <p:nvPr/>
        </p:nvCxnSpPr>
        <p:spPr>
          <a:xfrm>
            <a:off x="1619296" y="3605925"/>
            <a:ext cx="0" cy="154500"/>
          </a:xfrm>
          <a:prstGeom prst="straightConnector1">
            <a:avLst/>
          </a:prstGeom>
          <a:noFill/>
          <a:ln cap="flat" cmpd="sng" w="9525">
            <a:solidFill>
              <a:schemeClr val="dk1"/>
            </a:solidFill>
            <a:prstDash val="solid"/>
            <a:round/>
            <a:headEnd len="sm" w="sm" type="none"/>
            <a:tailEnd len="sm" w="sm" type="none"/>
          </a:ln>
        </p:spPr>
      </p:cxnSp>
      <p:cxnSp>
        <p:nvCxnSpPr>
          <p:cNvPr id="862" name="Google Shape;862;p37"/>
          <p:cNvCxnSpPr>
            <a:stCxn id="847" idx="2"/>
            <a:endCxn id="852" idx="0"/>
          </p:cNvCxnSpPr>
          <p:nvPr/>
        </p:nvCxnSpPr>
        <p:spPr>
          <a:xfrm>
            <a:off x="3583196" y="3605925"/>
            <a:ext cx="0" cy="154500"/>
          </a:xfrm>
          <a:prstGeom prst="straightConnector1">
            <a:avLst/>
          </a:prstGeom>
          <a:noFill/>
          <a:ln cap="flat" cmpd="sng" w="9525">
            <a:solidFill>
              <a:schemeClr val="dk1"/>
            </a:solidFill>
            <a:prstDash val="solid"/>
            <a:round/>
            <a:headEnd len="sm" w="sm" type="none"/>
            <a:tailEnd len="sm" w="sm" type="none"/>
          </a:ln>
        </p:spPr>
      </p:cxnSp>
      <p:cxnSp>
        <p:nvCxnSpPr>
          <p:cNvPr id="863" name="Google Shape;863;p37"/>
          <p:cNvCxnSpPr>
            <a:stCxn id="848" idx="2"/>
            <a:endCxn id="854" idx="0"/>
          </p:cNvCxnSpPr>
          <p:nvPr/>
        </p:nvCxnSpPr>
        <p:spPr>
          <a:xfrm>
            <a:off x="5547096" y="3605925"/>
            <a:ext cx="0" cy="154500"/>
          </a:xfrm>
          <a:prstGeom prst="straightConnector1">
            <a:avLst/>
          </a:prstGeom>
          <a:noFill/>
          <a:ln cap="flat" cmpd="sng" w="9525">
            <a:solidFill>
              <a:schemeClr val="dk1"/>
            </a:solidFill>
            <a:prstDash val="solid"/>
            <a:round/>
            <a:headEnd len="sm" w="sm" type="none"/>
            <a:tailEnd len="sm" w="sm" type="none"/>
          </a:ln>
        </p:spPr>
      </p:cxnSp>
      <p:cxnSp>
        <p:nvCxnSpPr>
          <p:cNvPr id="864" name="Google Shape;864;p37"/>
          <p:cNvCxnSpPr>
            <a:stCxn id="849" idx="2"/>
            <a:endCxn id="856" idx="0"/>
          </p:cNvCxnSpPr>
          <p:nvPr/>
        </p:nvCxnSpPr>
        <p:spPr>
          <a:xfrm>
            <a:off x="7510996" y="3605925"/>
            <a:ext cx="0" cy="154500"/>
          </a:xfrm>
          <a:prstGeom prst="straightConnector1">
            <a:avLst/>
          </a:prstGeom>
          <a:noFill/>
          <a:ln cap="flat" cmpd="sng" w="9525">
            <a:solidFill>
              <a:schemeClr val="dk1"/>
            </a:solidFill>
            <a:prstDash val="solid"/>
            <a:round/>
            <a:headEnd len="sm" w="sm" type="none"/>
            <a:tailEnd len="sm" w="sm" type="none"/>
          </a:ln>
        </p:spPr>
      </p:cxnSp>
      <p:cxnSp>
        <p:nvCxnSpPr>
          <p:cNvPr id="865" name="Google Shape;865;p37"/>
          <p:cNvCxnSpPr>
            <a:stCxn id="830" idx="3"/>
            <a:endCxn id="846" idx="1"/>
          </p:cNvCxnSpPr>
          <p:nvPr/>
        </p:nvCxnSpPr>
        <p:spPr>
          <a:xfrm flipH="1">
            <a:off x="1335796" y="1466575"/>
            <a:ext cx="6458700" cy="1855800"/>
          </a:xfrm>
          <a:prstGeom prst="bentConnector5">
            <a:avLst>
              <a:gd fmla="val -10079" name="adj1"/>
              <a:gd fmla="val 70386" name="adj2"/>
              <a:gd fmla="val 109801" name="adj3"/>
            </a:avLst>
          </a:prstGeom>
          <a:noFill/>
          <a:ln cap="flat" cmpd="sng" w="9525">
            <a:solidFill>
              <a:schemeClr val="dk1"/>
            </a:solidFill>
            <a:prstDash val="solid"/>
            <a:round/>
            <a:headEnd len="sm" w="sm" type="none"/>
            <a:tailEnd len="med" w="med" type="diamond"/>
          </a:ln>
        </p:spPr>
      </p:cxnSp>
      <p:grpSp>
        <p:nvGrpSpPr>
          <p:cNvPr id="866" name="Google Shape;866;p37"/>
          <p:cNvGrpSpPr/>
          <p:nvPr/>
        </p:nvGrpSpPr>
        <p:grpSpPr>
          <a:xfrm>
            <a:off x="3413538" y="1297138"/>
            <a:ext cx="339200" cy="338875"/>
            <a:chOff x="2489475" y="2118450"/>
            <a:chExt cx="339200" cy="338875"/>
          </a:xfrm>
        </p:grpSpPr>
        <p:sp>
          <p:nvSpPr>
            <p:cNvPr id="867" name="Google Shape;867;p37"/>
            <p:cNvSpPr/>
            <p:nvPr/>
          </p:nvSpPr>
          <p:spPr>
            <a:xfrm>
              <a:off x="2489475" y="2118450"/>
              <a:ext cx="339200" cy="338875"/>
            </a:xfrm>
            <a:custGeom>
              <a:rect b="b" l="l" r="r" t="t"/>
              <a:pathLst>
                <a:path extrusionOk="0" h="13555" w="13568">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7"/>
            <p:cNvSpPr/>
            <p:nvPr/>
          </p:nvSpPr>
          <p:spPr>
            <a:xfrm>
              <a:off x="2619450" y="2159900"/>
              <a:ext cx="79600" cy="79250"/>
            </a:xfrm>
            <a:custGeom>
              <a:rect b="b" l="l" r="r" t="t"/>
              <a:pathLst>
                <a:path extrusionOk="0" h="3170" w="3184">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7"/>
            <p:cNvSpPr/>
            <p:nvPr/>
          </p:nvSpPr>
          <p:spPr>
            <a:xfrm>
              <a:off x="2560025" y="2282350"/>
              <a:ext cx="198375" cy="92325"/>
            </a:xfrm>
            <a:custGeom>
              <a:rect b="b" l="l" r="r" t="t"/>
              <a:pathLst>
                <a:path extrusionOk="0" h="3693" w="7935">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0" name="Google Shape;870;p37"/>
          <p:cNvGrpSpPr/>
          <p:nvPr/>
        </p:nvGrpSpPr>
        <p:grpSpPr>
          <a:xfrm>
            <a:off x="5376213" y="1297038"/>
            <a:ext cx="341675" cy="339075"/>
            <a:chOff x="4026125" y="2118350"/>
            <a:chExt cx="341675" cy="339075"/>
          </a:xfrm>
        </p:grpSpPr>
        <p:sp>
          <p:nvSpPr>
            <p:cNvPr id="871" name="Google Shape;871;p37"/>
            <p:cNvSpPr/>
            <p:nvPr/>
          </p:nvSpPr>
          <p:spPr>
            <a:xfrm>
              <a:off x="4026125" y="2118350"/>
              <a:ext cx="341675" cy="339075"/>
            </a:xfrm>
            <a:custGeom>
              <a:rect b="b" l="l" r="r" t="t"/>
              <a:pathLst>
                <a:path extrusionOk="0" h="13563" w="13667">
                  <a:moveTo>
                    <a:pt x="1655" y="0"/>
                  </a:moveTo>
                  <a:cubicBezTo>
                    <a:pt x="1511" y="0"/>
                    <a:pt x="1398" y="117"/>
                    <a:pt x="1398" y="267"/>
                  </a:cubicBezTo>
                  <a:lnTo>
                    <a:pt x="1398" y="1220"/>
                  </a:lnTo>
                  <a:lnTo>
                    <a:pt x="292" y="1220"/>
                  </a:lnTo>
                  <a:cubicBezTo>
                    <a:pt x="166" y="1220"/>
                    <a:pt x="43" y="1319"/>
                    <a:pt x="30" y="1442"/>
                  </a:cubicBezTo>
                  <a:cubicBezTo>
                    <a:pt x="0" y="1608"/>
                    <a:pt x="126" y="1747"/>
                    <a:pt x="292" y="1747"/>
                  </a:cubicBezTo>
                  <a:lnTo>
                    <a:pt x="1398" y="1747"/>
                  </a:lnTo>
                  <a:lnTo>
                    <a:pt x="1398" y="2813"/>
                  </a:lnTo>
                  <a:lnTo>
                    <a:pt x="913" y="2813"/>
                  </a:lnTo>
                  <a:cubicBezTo>
                    <a:pt x="790" y="2813"/>
                    <a:pt x="664" y="2909"/>
                    <a:pt x="651" y="3032"/>
                  </a:cubicBezTo>
                  <a:cubicBezTo>
                    <a:pt x="624" y="3198"/>
                    <a:pt x="747" y="3338"/>
                    <a:pt x="913" y="3338"/>
                  </a:cubicBezTo>
                  <a:lnTo>
                    <a:pt x="1398" y="3338"/>
                  </a:lnTo>
                  <a:lnTo>
                    <a:pt x="1398" y="4403"/>
                  </a:lnTo>
                  <a:lnTo>
                    <a:pt x="913" y="4403"/>
                  </a:lnTo>
                  <a:cubicBezTo>
                    <a:pt x="790" y="4403"/>
                    <a:pt x="664" y="4499"/>
                    <a:pt x="651" y="4622"/>
                  </a:cubicBezTo>
                  <a:cubicBezTo>
                    <a:pt x="624" y="4788"/>
                    <a:pt x="747" y="4928"/>
                    <a:pt x="913" y="4928"/>
                  </a:cubicBezTo>
                  <a:lnTo>
                    <a:pt x="1398" y="4928"/>
                  </a:lnTo>
                  <a:lnTo>
                    <a:pt x="1398" y="5993"/>
                  </a:lnTo>
                  <a:lnTo>
                    <a:pt x="292" y="5993"/>
                  </a:lnTo>
                  <a:cubicBezTo>
                    <a:pt x="166" y="5993"/>
                    <a:pt x="43" y="6076"/>
                    <a:pt x="30" y="6216"/>
                  </a:cubicBezTo>
                  <a:cubicBezTo>
                    <a:pt x="0" y="6382"/>
                    <a:pt x="126" y="6518"/>
                    <a:pt x="292" y="6518"/>
                  </a:cubicBezTo>
                  <a:lnTo>
                    <a:pt x="1398" y="6518"/>
                  </a:lnTo>
                  <a:lnTo>
                    <a:pt x="1398" y="7583"/>
                  </a:lnTo>
                  <a:lnTo>
                    <a:pt x="913" y="7583"/>
                  </a:lnTo>
                  <a:cubicBezTo>
                    <a:pt x="790" y="7583"/>
                    <a:pt x="664" y="7666"/>
                    <a:pt x="651" y="7806"/>
                  </a:cubicBezTo>
                  <a:cubicBezTo>
                    <a:pt x="624" y="7972"/>
                    <a:pt x="747" y="8108"/>
                    <a:pt x="913" y="8108"/>
                  </a:cubicBezTo>
                  <a:lnTo>
                    <a:pt x="1398" y="8108"/>
                  </a:lnTo>
                  <a:lnTo>
                    <a:pt x="1398" y="9160"/>
                  </a:lnTo>
                  <a:lnTo>
                    <a:pt x="913" y="9160"/>
                  </a:lnTo>
                  <a:cubicBezTo>
                    <a:pt x="790" y="9160"/>
                    <a:pt x="664" y="9256"/>
                    <a:pt x="651" y="9396"/>
                  </a:cubicBezTo>
                  <a:cubicBezTo>
                    <a:pt x="624" y="9562"/>
                    <a:pt x="747" y="9701"/>
                    <a:pt x="913" y="9701"/>
                  </a:cubicBezTo>
                  <a:lnTo>
                    <a:pt x="1398" y="9701"/>
                  </a:lnTo>
                  <a:lnTo>
                    <a:pt x="1398" y="10750"/>
                  </a:lnTo>
                  <a:lnTo>
                    <a:pt x="292" y="10750"/>
                  </a:lnTo>
                  <a:cubicBezTo>
                    <a:pt x="166" y="10750"/>
                    <a:pt x="43" y="10846"/>
                    <a:pt x="30" y="10986"/>
                  </a:cubicBezTo>
                  <a:cubicBezTo>
                    <a:pt x="0" y="11139"/>
                    <a:pt x="126" y="11291"/>
                    <a:pt x="292" y="11291"/>
                  </a:cubicBezTo>
                  <a:lnTo>
                    <a:pt x="1398" y="11291"/>
                  </a:lnTo>
                  <a:lnTo>
                    <a:pt x="1398" y="11925"/>
                  </a:lnTo>
                  <a:cubicBezTo>
                    <a:pt x="1398" y="12065"/>
                    <a:pt x="1524" y="12191"/>
                    <a:pt x="1660" y="12191"/>
                  </a:cubicBezTo>
                  <a:lnTo>
                    <a:pt x="2988" y="12191"/>
                  </a:lnTo>
                  <a:lnTo>
                    <a:pt x="2988" y="13296"/>
                  </a:lnTo>
                  <a:cubicBezTo>
                    <a:pt x="2988" y="13419"/>
                    <a:pt x="3084" y="13545"/>
                    <a:pt x="3210" y="13559"/>
                  </a:cubicBezTo>
                  <a:cubicBezTo>
                    <a:pt x="3226" y="13561"/>
                    <a:pt x="3241" y="13562"/>
                    <a:pt x="3255" y="13562"/>
                  </a:cubicBezTo>
                  <a:cubicBezTo>
                    <a:pt x="3401" y="13562"/>
                    <a:pt x="3516" y="13447"/>
                    <a:pt x="3516" y="13296"/>
                  </a:cubicBezTo>
                  <a:lnTo>
                    <a:pt x="3516" y="12191"/>
                  </a:lnTo>
                  <a:lnTo>
                    <a:pt x="4578" y="12191"/>
                  </a:lnTo>
                  <a:lnTo>
                    <a:pt x="4578" y="12672"/>
                  </a:lnTo>
                  <a:cubicBezTo>
                    <a:pt x="4578" y="12798"/>
                    <a:pt x="4678" y="12921"/>
                    <a:pt x="4800" y="12938"/>
                  </a:cubicBezTo>
                  <a:cubicBezTo>
                    <a:pt x="4815" y="12940"/>
                    <a:pt x="4830" y="12941"/>
                    <a:pt x="4844" y="12941"/>
                  </a:cubicBezTo>
                  <a:cubicBezTo>
                    <a:pt x="4990" y="12941"/>
                    <a:pt x="5106" y="12823"/>
                    <a:pt x="5106" y="12672"/>
                  </a:cubicBezTo>
                  <a:lnTo>
                    <a:pt x="5106" y="12191"/>
                  </a:lnTo>
                  <a:lnTo>
                    <a:pt x="6171" y="12191"/>
                  </a:lnTo>
                  <a:lnTo>
                    <a:pt x="6171" y="12672"/>
                  </a:lnTo>
                  <a:cubicBezTo>
                    <a:pt x="6171" y="12798"/>
                    <a:pt x="6268" y="12921"/>
                    <a:pt x="6390" y="12938"/>
                  </a:cubicBezTo>
                  <a:cubicBezTo>
                    <a:pt x="6405" y="12940"/>
                    <a:pt x="6420" y="12941"/>
                    <a:pt x="6434" y="12941"/>
                  </a:cubicBezTo>
                  <a:cubicBezTo>
                    <a:pt x="6580" y="12941"/>
                    <a:pt x="6696" y="12823"/>
                    <a:pt x="6696" y="12672"/>
                  </a:cubicBezTo>
                  <a:lnTo>
                    <a:pt x="6696" y="12191"/>
                  </a:lnTo>
                  <a:lnTo>
                    <a:pt x="7761" y="12191"/>
                  </a:lnTo>
                  <a:lnTo>
                    <a:pt x="7761" y="13296"/>
                  </a:lnTo>
                  <a:cubicBezTo>
                    <a:pt x="7761" y="13419"/>
                    <a:pt x="7844" y="13545"/>
                    <a:pt x="7980" y="13559"/>
                  </a:cubicBezTo>
                  <a:cubicBezTo>
                    <a:pt x="7996" y="13561"/>
                    <a:pt x="8011" y="13562"/>
                    <a:pt x="8025" y="13562"/>
                  </a:cubicBezTo>
                  <a:cubicBezTo>
                    <a:pt x="8171" y="13562"/>
                    <a:pt x="8286" y="13447"/>
                    <a:pt x="8286" y="13296"/>
                  </a:cubicBezTo>
                  <a:lnTo>
                    <a:pt x="8286" y="12191"/>
                  </a:lnTo>
                  <a:lnTo>
                    <a:pt x="9351" y="12191"/>
                  </a:lnTo>
                  <a:lnTo>
                    <a:pt x="9351" y="12672"/>
                  </a:lnTo>
                  <a:cubicBezTo>
                    <a:pt x="9351" y="12798"/>
                    <a:pt x="9434" y="12921"/>
                    <a:pt x="9574" y="12938"/>
                  </a:cubicBezTo>
                  <a:cubicBezTo>
                    <a:pt x="9589" y="12940"/>
                    <a:pt x="9604" y="12941"/>
                    <a:pt x="9618" y="12941"/>
                  </a:cubicBezTo>
                  <a:cubicBezTo>
                    <a:pt x="9763" y="12941"/>
                    <a:pt x="9876" y="12823"/>
                    <a:pt x="9876" y="12672"/>
                  </a:cubicBezTo>
                  <a:lnTo>
                    <a:pt x="9876" y="12191"/>
                  </a:lnTo>
                  <a:lnTo>
                    <a:pt x="10928" y="12191"/>
                  </a:lnTo>
                  <a:lnTo>
                    <a:pt x="10928" y="12672"/>
                  </a:lnTo>
                  <a:cubicBezTo>
                    <a:pt x="10928" y="12798"/>
                    <a:pt x="11025" y="12921"/>
                    <a:pt x="11164" y="12938"/>
                  </a:cubicBezTo>
                  <a:cubicBezTo>
                    <a:pt x="11179" y="12940"/>
                    <a:pt x="11194" y="12941"/>
                    <a:pt x="11208" y="12941"/>
                  </a:cubicBezTo>
                  <a:cubicBezTo>
                    <a:pt x="11353" y="12941"/>
                    <a:pt x="11466" y="12823"/>
                    <a:pt x="11466" y="12672"/>
                  </a:cubicBezTo>
                  <a:lnTo>
                    <a:pt x="11466" y="12191"/>
                  </a:lnTo>
                  <a:lnTo>
                    <a:pt x="12518" y="12191"/>
                  </a:lnTo>
                  <a:lnTo>
                    <a:pt x="12518" y="13296"/>
                  </a:lnTo>
                  <a:cubicBezTo>
                    <a:pt x="12518" y="13419"/>
                    <a:pt x="12615" y="13545"/>
                    <a:pt x="12754" y="13559"/>
                  </a:cubicBezTo>
                  <a:cubicBezTo>
                    <a:pt x="12769" y="13561"/>
                    <a:pt x="12784" y="13562"/>
                    <a:pt x="12799" y="13562"/>
                  </a:cubicBezTo>
                  <a:cubicBezTo>
                    <a:pt x="12944" y="13562"/>
                    <a:pt x="13059" y="13447"/>
                    <a:pt x="13059" y="13296"/>
                  </a:cubicBezTo>
                  <a:lnTo>
                    <a:pt x="13059" y="12191"/>
                  </a:lnTo>
                  <a:lnTo>
                    <a:pt x="13322" y="12191"/>
                  </a:lnTo>
                  <a:cubicBezTo>
                    <a:pt x="13667" y="12174"/>
                    <a:pt x="13667" y="11663"/>
                    <a:pt x="13322" y="11650"/>
                  </a:cubicBezTo>
                  <a:lnTo>
                    <a:pt x="1922" y="11650"/>
                  </a:lnTo>
                  <a:lnTo>
                    <a:pt x="1922" y="280"/>
                  </a:lnTo>
                  <a:cubicBezTo>
                    <a:pt x="1922" y="141"/>
                    <a:pt x="1839" y="18"/>
                    <a:pt x="1703" y="5"/>
                  </a:cubicBezTo>
                  <a:cubicBezTo>
                    <a:pt x="1687" y="2"/>
                    <a:pt x="1670" y="0"/>
                    <a:pt x="16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7"/>
            <p:cNvSpPr/>
            <p:nvPr/>
          </p:nvSpPr>
          <p:spPr>
            <a:xfrm>
              <a:off x="4120550" y="2148750"/>
              <a:ext cx="53225" cy="212175"/>
            </a:xfrm>
            <a:custGeom>
              <a:rect b="b" l="l" r="r" t="t"/>
              <a:pathLst>
                <a:path extrusionOk="0" h="8487" w="2129">
                  <a:moveTo>
                    <a:pt x="1591" y="2122"/>
                  </a:moveTo>
                  <a:lnTo>
                    <a:pt x="1591" y="6367"/>
                  </a:lnTo>
                  <a:lnTo>
                    <a:pt x="539" y="6367"/>
                  </a:lnTo>
                  <a:lnTo>
                    <a:pt x="539" y="2122"/>
                  </a:lnTo>
                  <a:close/>
                  <a:moveTo>
                    <a:pt x="1066" y="0"/>
                  </a:moveTo>
                  <a:cubicBezTo>
                    <a:pt x="918" y="0"/>
                    <a:pt x="801" y="129"/>
                    <a:pt x="801" y="269"/>
                  </a:cubicBezTo>
                  <a:lnTo>
                    <a:pt x="801" y="1597"/>
                  </a:lnTo>
                  <a:lnTo>
                    <a:pt x="276" y="1597"/>
                  </a:lnTo>
                  <a:cubicBezTo>
                    <a:pt x="124" y="1597"/>
                    <a:pt x="1" y="1707"/>
                    <a:pt x="1" y="1859"/>
                  </a:cubicBezTo>
                  <a:lnTo>
                    <a:pt x="1" y="6630"/>
                  </a:lnTo>
                  <a:cubicBezTo>
                    <a:pt x="1" y="6769"/>
                    <a:pt x="124" y="6892"/>
                    <a:pt x="276" y="6892"/>
                  </a:cubicBezTo>
                  <a:lnTo>
                    <a:pt x="801" y="6892"/>
                  </a:lnTo>
                  <a:lnTo>
                    <a:pt x="801" y="8206"/>
                  </a:lnTo>
                  <a:cubicBezTo>
                    <a:pt x="801" y="8346"/>
                    <a:pt x="901" y="8455"/>
                    <a:pt x="1023" y="8485"/>
                  </a:cubicBezTo>
                  <a:cubicBezTo>
                    <a:pt x="1031" y="8486"/>
                    <a:pt x="1039" y="8486"/>
                    <a:pt x="1047" y="8486"/>
                  </a:cubicBezTo>
                  <a:cubicBezTo>
                    <a:pt x="1203" y="8486"/>
                    <a:pt x="1329" y="8365"/>
                    <a:pt x="1329" y="8220"/>
                  </a:cubicBezTo>
                  <a:lnTo>
                    <a:pt x="1329" y="6892"/>
                  </a:lnTo>
                  <a:lnTo>
                    <a:pt x="1853" y="6892"/>
                  </a:lnTo>
                  <a:cubicBezTo>
                    <a:pt x="2006" y="6892"/>
                    <a:pt x="2129" y="6769"/>
                    <a:pt x="2129" y="6630"/>
                  </a:cubicBezTo>
                  <a:lnTo>
                    <a:pt x="2129" y="1859"/>
                  </a:lnTo>
                  <a:cubicBezTo>
                    <a:pt x="2129" y="1707"/>
                    <a:pt x="2006" y="1597"/>
                    <a:pt x="1853" y="1597"/>
                  </a:cubicBezTo>
                  <a:lnTo>
                    <a:pt x="1329" y="1597"/>
                  </a:lnTo>
                  <a:lnTo>
                    <a:pt x="1329" y="282"/>
                  </a:lnTo>
                  <a:cubicBezTo>
                    <a:pt x="1329" y="143"/>
                    <a:pt x="1232" y="34"/>
                    <a:pt x="1106" y="4"/>
                  </a:cubicBezTo>
                  <a:cubicBezTo>
                    <a:pt x="1093" y="1"/>
                    <a:pt x="107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7"/>
            <p:cNvSpPr/>
            <p:nvPr/>
          </p:nvSpPr>
          <p:spPr>
            <a:xfrm>
              <a:off x="4200075" y="2188550"/>
              <a:ext cx="52950" cy="211850"/>
            </a:xfrm>
            <a:custGeom>
              <a:rect b="b" l="l" r="r" t="t"/>
              <a:pathLst>
                <a:path extrusionOk="0" h="8474" w="2118">
                  <a:moveTo>
                    <a:pt x="1590" y="2120"/>
                  </a:moveTo>
                  <a:lnTo>
                    <a:pt x="1590" y="6352"/>
                  </a:lnTo>
                  <a:lnTo>
                    <a:pt x="541" y="6352"/>
                  </a:lnTo>
                  <a:lnTo>
                    <a:pt x="541" y="2120"/>
                  </a:lnTo>
                  <a:close/>
                  <a:moveTo>
                    <a:pt x="1057" y="1"/>
                  </a:moveTo>
                  <a:cubicBezTo>
                    <a:pt x="914" y="1"/>
                    <a:pt x="803" y="118"/>
                    <a:pt x="803" y="267"/>
                  </a:cubicBezTo>
                  <a:lnTo>
                    <a:pt x="803" y="1595"/>
                  </a:lnTo>
                  <a:lnTo>
                    <a:pt x="262" y="1595"/>
                  </a:lnTo>
                  <a:cubicBezTo>
                    <a:pt x="126" y="1595"/>
                    <a:pt x="0" y="1705"/>
                    <a:pt x="0" y="1857"/>
                  </a:cubicBezTo>
                  <a:lnTo>
                    <a:pt x="0" y="6628"/>
                  </a:lnTo>
                  <a:cubicBezTo>
                    <a:pt x="0" y="6767"/>
                    <a:pt x="126" y="6893"/>
                    <a:pt x="262" y="6893"/>
                  </a:cubicBezTo>
                  <a:lnTo>
                    <a:pt x="803" y="6893"/>
                  </a:lnTo>
                  <a:lnTo>
                    <a:pt x="803" y="8204"/>
                  </a:lnTo>
                  <a:cubicBezTo>
                    <a:pt x="803" y="8331"/>
                    <a:pt x="886" y="8453"/>
                    <a:pt x="1022" y="8470"/>
                  </a:cubicBezTo>
                  <a:cubicBezTo>
                    <a:pt x="1037" y="8472"/>
                    <a:pt x="1052" y="8473"/>
                    <a:pt x="1067" y="8473"/>
                  </a:cubicBezTo>
                  <a:cubicBezTo>
                    <a:pt x="1212" y="8473"/>
                    <a:pt x="1328" y="8355"/>
                    <a:pt x="1328" y="8204"/>
                  </a:cubicBezTo>
                  <a:lnTo>
                    <a:pt x="1328" y="6893"/>
                  </a:lnTo>
                  <a:lnTo>
                    <a:pt x="1852" y="6893"/>
                  </a:lnTo>
                  <a:cubicBezTo>
                    <a:pt x="2005" y="6893"/>
                    <a:pt x="2118" y="6767"/>
                    <a:pt x="2118" y="6628"/>
                  </a:cubicBezTo>
                  <a:lnTo>
                    <a:pt x="2118" y="1857"/>
                  </a:lnTo>
                  <a:cubicBezTo>
                    <a:pt x="2118" y="1705"/>
                    <a:pt x="2005" y="1595"/>
                    <a:pt x="1852" y="1595"/>
                  </a:cubicBezTo>
                  <a:lnTo>
                    <a:pt x="1328" y="1595"/>
                  </a:lnTo>
                  <a:lnTo>
                    <a:pt x="1328" y="281"/>
                  </a:lnTo>
                  <a:cubicBezTo>
                    <a:pt x="1328" y="141"/>
                    <a:pt x="1232" y="18"/>
                    <a:pt x="1105" y="5"/>
                  </a:cubicBezTo>
                  <a:cubicBezTo>
                    <a:pt x="1089" y="2"/>
                    <a:pt x="1073" y="1"/>
                    <a:pt x="10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7"/>
            <p:cNvSpPr/>
            <p:nvPr/>
          </p:nvSpPr>
          <p:spPr>
            <a:xfrm>
              <a:off x="4279575" y="2148750"/>
              <a:ext cx="52975" cy="172350"/>
            </a:xfrm>
            <a:custGeom>
              <a:rect b="b" l="l" r="r" t="t"/>
              <a:pathLst>
                <a:path extrusionOk="0" h="6894" w="2119">
                  <a:moveTo>
                    <a:pt x="1594" y="2122"/>
                  </a:moveTo>
                  <a:lnTo>
                    <a:pt x="1594" y="4777"/>
                  </a:lnTo>
                  <a:lnTo>
                    <a:pt x="528" y="4777"/>
                  </a:lnTo>
                  <a:lnTo>
                    <a:pt x="528" y="2122"/>
                  </a:lnTo>
                  <a:close/>
                  <a:moveTo>
                    <a:pt x="1058" y="0"/>
                  </a:moveTo>
                  <a:cubicBezTo>
                    <a:pt x="919" y="0"/>
                    <a:pt x="790" y="129"/>
                    <a:pt x="790" y="269"/>
                  </a:cubicBezTo>
                  <a:lnTo>
                    <a:pt x="790" y="1597"/>
                  </a:lnTo>
                  <a:lnTo>
                    <a:pt x="266" y="1597"/>
                  </a:lnTo>
                  <a:cubicBezTo>
                    <a:pt x="126" y="1597"/>
                    <a:pt x="0" y="1707"/>
                    <a:pt x="0" y="1859"/>
                  </a:cubicBezTo>
                  <a:lnTo>
                    <a:pt x="0" y="5039"/>
                  </a:lnTo>
                  <a:cubicBezTo>
                    <a:pt x="0" y="5179"/>
                    <a:pt x="126" y="5302"/>
                    <a:pt x="266" y="5302"/>
                  </a:cubicBezTo>
                  <a:lnTo>
                    <a:pt x="790" y="5302"/>
                  </a:lnTo>
                  <a:lnTo>
                    <a:pt x="790" y="6616"/>
                  </a:lnTo>
                  <a:cubicBezTo>
                    <a:pt x="790" y="6756"/>
                    <a:pt x="887" y="6865"/>
                    <a:pt x="1026" y="6892"/>
                  </a:cubicBezTo>
                  <a:cubicBezTo>
                    <a:pt x="1036" y="6893"/>
                    <a:pt x="1046" y="6893"/>
                    <a:pt x="1055" y="6893"/>
                  </a:cubicBezTo>
                  <a:cubicBezTo>
                    <a:pt x="1208" y="6893"/>
                    <a:pt x="1328" y="6773"/>
                    <a:pt x="1328" y="6630"/>
                  </a:cubicBezTo>
                  <a:lnTo>
                    <a:pt x="1328" y="5302"/>
                  </a:lnTo>
                  <a:lnTo>
                    <a:pt x="1856" y="5302"/>
                  </a:lnTo>
                  <a:cubicBezTo>
                    <a:pt x="2009" y="5302"/>
                    <a:pt x="2118" y="5179"/>
                    <a:pt x="2118" y="5039"/>
                  </a:cubicBezTo>
                  <a:lnTo>
                    <a:pt x="2118" y="1859"/>
                  </a:lnTo>
                  <a:cubicBezTo>
                    <a:pt x="2118" y="1707"/>
                    <a:pt x="2009" y="1597"/>
                    <a:pt x="1856" y="1597"/>
                  </a:cubicBezTo>
                  <a:lnTo>
                    <a:pt x="1328" y="1597"/>
                  </a:lnTo>
                  <a:lnTo>
                    <a:pt x="1328" y="282"/>
                  </a:lnTo>
                  <a:cubicBezTo>
                    <a:pt x="1328" y="143"/>
                    <a:pt x="1232" y="34"/>
                    <a:pt x="1096" y="4"/>
                  </a:cubicBezTo>
                  <a:cubicBezTo>
                    <a:pt x="1083" y="1"/>
                    <a:pt x="1070" y="0"/>
                    <a:pt x="10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5" name="Google Shape;875;p37"/>
          <p:cNvSpPr/>
          <p:nvPr/>
        </p:nvSpPr>
        <p:spPr>
          <a:xfrm>
            <a:off x="1449688" y="1296938"/>
            <a:ext cx="339200" cy="339275"/>
          </a:xfrm>
          <a:custGeom>
            <a:rect b="b" l="l" r="r" t="t"/>
            <a:pathLst>
              <a:path extrusionOk="0" h="13571" w="13568">
                <a:moveTo>
                  <a:pt x="12034" y="1066"/>
                </a:moveTo>
                <a:cubicBezTo>
                  <a:pt x="12283" y="1066"/>
                  <a:pt x="12489" y="1271"/>
                  <a:pt x="12489" y="1520"/>
                </a:cubicBezTo>
                <a:cubicBezTo>
                  <a:pt x="12482" y="1826"/>
                  <a:pt x="12261" y="1978"/>
                  <a:pt x="12038" y="1978"/>
                </a:cubicBezTo>
                <a:cubicBezTo>
                  <a:pt x="11816" y="1978"/>
                  <a:pt x="11591" y="1826"/>
                  <a:pt x="11576" y="1520"/>
                </a:cubicBezTo>
                <a:cubicBezTo>
                  <a:pt x="11576" y="1271"/>
                  <a:pt x="11785" y="1066"/>
                  <a:pt x="12034" y="1066"/>
                </a:cubicBezTo>
                <a:close/>
                <a:moveTo>
                  <a:pt x="8522" y="4661"/>
                </a:moveTo>
                <a:cubicBezTo>
                  <a:pt x="9129" y="4691"/>
                  <a:pt x="9129" y="5560"/>
                  <a:pt x="8522" y="5574"/>
                </a:cubicBezTo>
                <a:cubicBezTo>
                  <a:pt x="8273" y="5574"/>
                  <a:pt x="8064" y="5381"/>
                  <a:pt x="8064" y="5119"/>
                </a:cubicBezTo>
                <a:cubicBezTo>
                  <a:pt x="8064" y="4870"/>
                  <a:pt x="8273" y="4661"/>
                  <a:pt x="8522" y="4661"/>
                </a:cubicBezTo>
                <a:close/>
                <a:moveTo>
                  <a:pt x="4434" y="6072"/>
                </a:moveTo>
                <a:cubicBezTo>
                  <a:pt x="4659" y="6072"/>
                  <a:pt x="4883" y="6224"/>
                  <a:pt x="4897" y="6530"/>
                </a:cubicBezTo>
                <a:cubicBezTo>
                  <a:pt x="4897" y="6779"/>
                  <a:pt x="4688" y="6984"/>
                  <a:pt x="4439" y="6984"/>
                </a:cubicBezTo>
                <a:cubicBezTo>
                  <a:pt x="4176" y="6984"/>
                  <a:pt x="3971" y="6779"/>
                  <a:pt x="3971" y="6530"/>
                </a:cubicBezTo>
                <a:cubicBezTo>
                  <a:pt x="3984" y="6224"/>
                  <a:pt x="4209" y="6072"/>
                  <a:pt x="4434" y="6072"/>
                </a:cubicBezTo>
                <a:close/>
                <a:moveTo>
                  <a:pt x="7124" y="8561"/>
                </a:moveTo>
                <a:cubicBezTo>
                  <a:pt x="7386" y="8561"/>
                  <a:pt x="7592" y="8770"/>
                  <a:pt x="7592" y="9019"/>
                </a:cubicBezTo>
                <a:cubicBezTo>
                  <a:pt x="7579" y="9323"/>
                  <a:pt x="7355" y="9475"/>
                  <a:pt x="7130" y="9475"/>
                </a:cubicBezTo>
                <a:cubicBezTo>
                  <a:pt x="6906" y="9475"/>
                  <a:pt x="6681" y="9323"/>
                  <a:pt x="6666" y="9019"/>
                </a:cubicBezTo>
                <a:cubicBezTo>
                  <a:pt x="6666" y="8770"/>
                  <a:pt x="6875" y="8561"/>
                  <a:pt x="7124" y="8561"/>
                </a:cubicBezTo>
                <a:close/>
                <a:moveTo>
                  <a:pt x="7054" y="2559"/>
                </a:moveTo>
                <a:cubicBezTo>
                  <a:pt x="8037" y="2616"/>
                  <a:pt x="8920" y="3014"/>
                  <a:pt x="9614" y="3638"/>
                </a:cubicBezTo>
                <a:lnTo>
                  <a:pt x="9003" y="4259"/>
                </a:lnTo>
                <a:cubicBezTo>
                  <a:pt x="8834" y="4173"/>
                  <a:pt x="8669" y="4134"/>
                  <a:pt x="8514" y="4134"/>
                </a:cubicBezTo>
                <a:cubicBezTo>
                  <a:pt x="7659" y="4134"/>
                  <a:pt x="7124" y="5303"/>
                  <a:pt x="7967" y="5935"/>
                </a:cubicBezTo>
                <a:lnTo>
                  <a:pt x="7207" y="8037"/>
                </a:lnTo>
                <a:cubicBezTo>
                  <a:pt x="7186" y="8035"/>
                  <a:pt x="7165" y="8035"/>
                  <a:pt x="7144" y="8035"/>
                </a:cubicBezTo>
                <a:cubicBezTo>
                  <a:pt x="6957" y="8035"/>
                  <a:pt x="6776" y="8088"/>
                  <a:pt x="6626" y="8189"/>
                </a:cubicBezTo>
                <a:lnTo>
                  <a:pt x="5325" y="6971"/>
                </a:lnTo>
                <a:cubicBezTo>
                  <a:pt x="5667" y="6339"/>
                  <a:pt x="5180" y="5534"/>
                  <a:pt x="4456" y="5534"/>
                </a:cubicBezTo>
                <a:cubicBezTo>
                  <a:pt x="4450" y="5534"/>
                  <a:pt x="4445" y="5534"/>
                  <a:pt x="4439" y="5534"/>
                </a:cubicBezTo>
                <a:cubicBezTo>
                  <a:pt x="3901" y="5534"/>
                  <a:pt x="3459" y="5975"/>
                  <a:pt x="3459" y="6530"/>
                </a:cubicBezTo>
                <a:cubicBezTo>
                  <a:pt x="3447" y="7098"/>
                  <a:pt x="3931" y="7512"/>
                  <a:pt x="4448" y="7512"/>
                </a:cubicBezTo>
                <a:cubicBezTo>
                  <a:pt x="4623" y="7512"/>
                  <a:pt x="4802" y="7464"/>
                  <a:pt x="4966" y="7360"/>
                </a:cubicBezTo>
                <a:lnTo>
                  <a:pt x="6264" y="8574"/>
                </a:lnTo>
                <a:cubicBezTo>
                  <a:pt x="5922" y="9207"/>
                  <a:pt x="6409" y="10015"/>
                  <a:pt x="7120" y="10015"/>
                </a:cubicBezTo>
                <a:cubicBezTo>
                  <a:pt x="7126" y="10015"/>
                  <a:pt x="7132" y="10015"/>
                  <a:pt x="7137" y="10015"/>
                </a:cubicBezTo>
                <a:cubicBezTo>
                  <a:pt x="8107" y="10015"/>
                  <a:pt x="8492" y="8770"/>
                  <a:pt x="7718" y="8216"/>
                </a:cubicBezTo>
                <a:lnTo>
                  <a:pt x="8465" y="6115"/>
                </a:lnTo>
                <a:cubicBezTo>
                  <a:pt x="8488" y="6116"/>
                  <a:pt x="8510" y="6117"/>
                  <a:pt x="8533" y="6117"/>
                </a:cubicBezTo>
                <a:cubicBezTo>
                  <a:pt x="9270" y="6117"/>
                  <a:pt x="9768" y="5279"/>
                  <a:pt x="9391" y="4634"/>
                </a:cubicBezTo>
                <a:lnTo>
                  <a:pt x="9986" y="4010"/>
                </a:lnTo>
                <a:cubicBezTo>
                  <a:pt x="10580" y="4691"/>
                  <a:pt x="10955" y="5560"/>
                  <a:pt x="11011" y="6530"/>
                </a:cubicBezTo>
                <a:lnTo>
                  <a:pt x="10885" y="6530"/>
                </a:lnTo>
                <a:cubicBezTo>
                  <a:pt x="10540" y="6530"/>
                  <a:pt x="10540" y="7041"/>
                  <a:pt x="10885" y="7054"/>
                </a:cubicBezTo>
                <a:lnTo>
                  <a:pt x="11011" y="7054"/>
                </a:lnTo>
                <a:cubicBezTo>
                  <a:pt x="10885" y="9185"/>
                  <a:pt x="9169" y="10885"/>
                  <a:pt x="7054" y="11011"/>
                </a:cubicBezTo>
                <a:lnTo>
                  <a:pt x="7054" y="10898"/>
                </a:lnTo>
                <a:cubicBezTo>
                  <a:pt x="7054" y="10762"/>
                  <a:pt x="6958" y="10649"/>
                  <a:pt x="6819" y="10636"/>
                </a:cubicBezTo>
                <a:cubicBezTo>
                  <a:pt x="6805" y="10633"/>
                  <a:pt x="6791" y="10632"/>
                  <a:pt x="6777" y="10632"/>
                </a:cubicBezTo>
                <a:cubicBezTo>
                  <a:pt x="6639" y="10632"/>
                  <a:pt x="6513" y="10746"/>
                  <a:pt x="6513" y="10885"/>
                </a:cubicBezTo>
                <a:lnTo>
                  <a:pt x="6513" y="11011"/>
                </a:lnTo>
                <a:cubicBezTo>
                  <a:pt x="4399" y="10885"/>
                  <a:pt x="2683" y="9185"/>
                  <a:pt x="2560" y="7054"/>
                </a:cubicBezTo>
                <a:lnTo>
                  <a:pt x="2669" y="7054"/>
                </a:lnTo>
                <a:cubicBezTo>
                  <a:pt x="2809" y="7054"/>
                  <a:pt x="2918" y="6958"/>
                  <a:pt x="2945" y="6832"/>
                </a:cubicBezTo>
                <a:cubicBezTo>
                  <a:pt x="2961" y="6666"/>
                  <a:pt x="2835" y="6530"/>
                  <a:pt x="2683" y="6530"/>
                </a:cubicBezTo>
                <a:lnTo>
                  <a:pt x="2560" y="6530"/>
                </a:lnTo>
                <a:cubicBezTo>
                  <a:pt x="2683" y="4398"/>
                  <a:pt x="4399" y="2682"/>
                  <a:pt x="6513" y="2559"/>
                </a:cubicBezTo>
                <a:lnTo>
                  <a:pt x="6513" y="2669"/>
                </a:lnTo>
                <a:cubicBezTo>
                  <a:pt x="6513" y="2808"/>
                  <a:pt x="6613" y="2918"/>
                  <a:pt x="6749" y="2948"/>
                </a:cubicBezTo>
                <a:cubicBezTo>
                  <a:pt x="6757" y="2948"/>
                  <a:pt x="6765" y="2949"/>
                  <a:pt x="6773" y="2949"/>
                </a:cubicBezTo>
                <a:cubicBezTo>
                  <a:pt x="6928" y="2949"/>
                  <a:pt x="7054" y="2828"/>
                  <a:pt x="7054" y="2682"/>
                </a:cubicBezTo>
                <a:lnTo>
                  <a:pt x="7054" y="2559"/>
                </a:lnTo>
                <a:close/>
                <a:moveTo>
                  <a:pt x="7177" y="541"/>
                </a:moveTo>
                <a:lnTo>
                  <a:pt x="7177" y="996"/>
                </a:lnTo>
                <a:cubicBezTo>
                  <a:pt x="7177" y="1135"/>
                  <a:pt x="7290" y="1245"/>
                  <a:pt x="7413" y="1258"/>
                </a:cubicBezTo>
                <a:cubicBezTo>
                  <a:pt x="8605" y="1398"/>
                  <a:pt x="9684" y="1922"/>
                  <a:pt x="10540" y="2699"/>
                </a:cubicBezTo>
                <a:lnTo>
                  <a:pt x="9986" y="3250"/>
                </a:lnTo>
                <a:cubicBezTo>
                  <a:pt x="9199" y="2546"/>
                  <a:pt x="8173" y="2088"/>
                  <a:pt x="7054" y="2018"/>
                </a:cubicBezTo>
                <a:lnTo>
                  <a:pt x="7054" y="1839"/>
                </a:lnTo>
                <a:cubicBezTo>
                  <a:pt x="7054" y="1786"/>
                  <a:pt x="7028" y="1730"/>
                  <a:pt x="6971" y="1686"/>
                </a:cubicBezTo>
                <a:cubicBezTo>
                  <a:pt x="6910" y="1642"/>
                  <a:pt x="6845" y="1623"/>
                  <a:pt x="6784" y="1623"/>
                </a:cubicBezTo>
                <a:cubicBezTo>
                  <a:pt x="6638" y="1623"/>
                  <a:pt x="6513" y="1734"/>
                  <a:pt x="6513" y="1882"/>
                </a:cubicBezTo>
                <a:lnTo>
                  <a:pt x="6513" y="2018"/>
                </a:lnTo>
                <a:cubicBezTo>
                  <a:pt x="4107" y="2158"/>
                  <a:pt x="2158" y="4110"/>
                  <a:pt x="2019" y="6530"/>
                </a:cubicBezTo>
                <a:lnTo>
                  <a:pt x="1839" y="6530"/>
                </a:lnTo>
                <a:cubicBezTo>
                  <a:pt x="1783" y="6530"/>
                  <a:pt x="1730" y="6543"/>
                  <a:pt x="1687" y="6599"/>
                </a:cubicBezTo>
                <a:cubicBezTo>
                  <a:pt x="1521" y="6818"/>
                  <a:pt x="1673" y="7054"/>
                  <a:pt x="1883" y="7054"/>
                </a:cubicBezTo>
                <a:lnTo>
                  <a:pt x="2019" y="7054"/>
                </a:lnTo>
                <a:cubicBezTo>
                  <a:pt x="2158" y="9474"/>
                  <a:pt x="4107" y="11413"/>
                  <a:pt x="6513" y="11549"/>
                </a:cubicBezTo>
                <a:lnTo>
                  <a:pt x="6513" y="11728"/>
                </a:lnTo>
                <a:cubicBezTo>
                  <a:pt x="6513" y="11785"/>
                  <a:pt x="6543" y="11854"/>
                  <a:pt x="6596" y="11881"/>
                </a:cubicBezTo>
                <a:cubicBezTo>
                  <a:pt x="6662" y="11930"/>
                  <a:pt x="6730" y="11951"/>
                  <a:pt x="6792" y="11951"/>
                </a:cubicBezTo>
                <a:cubicBezTo>
                  <a:pt x="6938" y="11951"/>
                  <a:pt x="7054" y="11833"/>
                  <a:pt x="7054" y="11688"/>
                </a:cubicBezTo>
                <a:lnTo>
                  <a:pt x="7054" y="11549"/>
                </a:lnTo>
                <a:cubicBezTo>
                  <a:pt x="9474" y="11413"/>
                  <a:pt x="11410" y="9474"/>
                  <a:pt x="11549" y="7054"/>
                </a:cubicBezTo>
                <a:lnTo>
                  <a:pt x="11728" y="7054"/>
                </a:lnTo>
                <a:cubicBezTo>
                  <a:pt x="11785" y="7054"/>
                  <a:pt x="11855" y="7028"/>
                  <a:pt x="11881" y="6971"/>
                </a:cubicBezTo>
                <a:cubicBezTo>
                  <a:pt x="12047" y="6765"/>
                  <a:pt x="11894" y="6530"/>
                  <a:pt x="11689" y="6530"/>
                </a:cubicBezTo>
                <a:lnTo>
                  <a:pt x="11549" y="6530"/>
                </a:lnTo>
                <a:cubicBezTo>
                  <a:pt x="11479" y="5421"/>
                  <a:pt x="11051" y="4412"/>
                  <a:pt x="10361" y="3638"/>
                </a:cubicBezTo>
                <a:lnTo>
                  <a:pt x="10912" y="3084"/>
                </a:lnTo>
                <a:cubicBezTo>
                  <a:pt x="11659" y="3914"/>
                  <a:pt x="12173" y="4979"/>
                  <a:pt x="12296" y="6155"/>
                </a:cubicBezTo>
                <a:cubicBezTo>
                  <a:pt x="12309" y="6294"/>
                  <a:pt x="12436" y="6390"/>
                  <a:pt x="12558" y="6390"/>
                </a:cubicBezTo>
                <a:lnTo>
                  <a:pt x="13043" y="6390"/>
                </a:lnTo>
                <a:lnTo>
                  <a:pt x="13043" y="7180"/>
                </a:lnTo>
                <a:lnTo>
                  <a:pt x="12558" y="7180"/>
                </a:lnTo>
                <a:cubicBezTo>
                  <a:pt x="12436" y="7180"/>
                  <a:pt x="12309" y="7290"/>
                  <a:pt x="12296" y="7413"/>
                </a:cubicBezTo>
                <a:cubicBezTo>
                  <a:pt x="12021" y="9959"/>
                  <a:pt x="9959" y="12020"/>
                  <a:pt x="7413" y="12309"/>
                </a:cubicBezTo>
                <a:cubicBezTo>
                  <a:pt x="7290" y="12326"/>
                  <a:pt x="7177" y="12435"/>
                  <a:pt x="7177" y="12575"/>
                </a:cubicBezTo>
                <a:lnTo>
                  <a:pt x="7177" y="13043"/>
                </a:lnTo>
                <a:lnTo>
                  <a:pt x="6391" y="13043"/>
                </a:lnTo>
                <a:lnTo>
                  <a:pt x="6391" y="12575"/>
                </a:lnTo>
                <a:cubicBezTo>
                  <a:pt x="6391" y="12448"/>
                  <a:pt x="6294" y="12326"/>
                  <a:pt x="6155" y="12309"/>
                </a:cubicBezTo>
                <a:cubicBezTo>
                  <a:pt x="3595" y="12033"/>
                  <a:pt x="1534" y="9972"/>
                  <a:pt x="1245" y="7413"/>
                </a:cubicBezTo>
                <a:cubicBezTo>
                  <a:pt x="1232" y="7290"/>
                  <a:pt x="1119" y="7180"/>
                  <a:pt x="983" y="7180"/>
                </a:cubicBezTo>
                <a:lnTo>
                  <a:pt x="538" y="7180"/>
                </a:lnTo>
                <a:lnTo>
                  <a:pt x="538" y="6390"/>
                </a:lnTo>
                <a:lnTo>
                  <a:pt x="983" y="6390"/>
                </a:lnTo>
                <a:cubicBezTo>
                  <a:pt x="1119" y="6390"/>
                  <a:pt x="1232" y="6294"/>
                  <a:pt x="1245" y="6155"/>
                </a:cubicBezTo>
                <a:cubicBezTo>
                  <a:pt x="1534" y="3595"/>
                  <a:pt x="3595" y="1550"/>
                  <a:pt x="6155" y="1258"/>
                </a:cubicBezTo>
                <a:cubicBezTo>
                  <a:pt x="6294" y="1245"/>
                  <a:pt x="6391" y="1135"/>
                  <a:pt x="6391" y="996"/>
                </a:cubicBezTo>
                <a:lnTo>
                  <a:pt x="6391" y="541"/>
                </a:lnTo>
                <a:close/>
                <a:moveTo>
                  <a:pt x="6128" y="0"/>
                </a:moveTo>
                <a:cubicBezTo>
                  <a:pt x="5976" y="0"/>
                  <a:pt x="5866" y="126"/>
                  <a:pt x="5866" y="276"/>
                </a:cubicBezTo>
                <a:lnTo>
                  <a:pt x="5866" y="760"/>
                </a:lnTo>
                <a:cubicBezTo>
                  <a:pt x="3293" y="1122"/>
                  <a:pt x="1106" y="3293"/>
                  <a:pt x="747" y="5866"/>
                </a:cubicBezTo>
                <a:lnTo>
                  <a:pt x="263" y="5866"/>
                </a:lnTo>
                <a:cubicBezTo>
                  <a:pt x="123" y="5866"/>
                  <a:pt x="0" y="5975"/>
                  <a:pt x="0" y="6128"/>
                </a:cubicBezTo>
                <a:lnTo>
                  <a:pt x="0" y="7456"/>
                </a:lnTo>
                <a:cubicBezTo>
                  <a:pt x="0" y="7595"/>
                  <a:pt x="123" y="7718"/>
                  <a:pt x="263" y="7718"/>
                </a:cubicBezTo>
                <a:lnTo>
                  <a:pt x="747" y="7718"/>
                </a:lnTo>
                <a:cubicBezTo>
                  <a:pt x="1106" y="10291"/>
                  <a:pt x="3293" y="12448"/>
                  <a:pt x="5866" y="12807"/>
                </a:cubicBezTo>
                <a:lnTo>
                  <a:pt x="5866" y="13305"/>
                </a:lnTo>
                <a:cubicBezTo>
                  <a:pt x="5866" y="13444"/>
                  <a:pt x="5976" y="13570"/>
                  <a:pt x="6128" y="13570"/>
                </a:cubicBezTo>
                <a:lnTo>
                  <a:pt x="7443" y="13570"/>
                </a:lnTo>
                <a:cubicBezTo>
                  <a:pt x="7592" y="13570"/>
                  <a:pt x="7718" y="13444"/>
                  <a:pt x="7718" y="13305"/>
                </a:cubicBezTo>
                <a:lnTo>
                  <a:pt x="7718" y="12807"/>
                </a:lnTo>
                <a:cubicBezTo>
                  <a:pt x="10278" y="12435"/>
                  <a:pt x="12436" y="10277"/>
                  <a:pt x="12794" y="7718"/>
                </a:cubicBezTo>
                <a:lnTo>
                  <a:pt x="13305" y="7718"/>
                </a:lnTo>
                <a:cubicBezTo>
                  <a:pt x="13445" y="7718"/>
                  <a:pt x="13568" y="7595"/>
                  <a:pt x="13568" y="7456"/>
                </a:cubicBezTo>
                <a:lnTo>
                  <a:pt x="13568" y="6128"/>
                </a:lnTo>
                <a:cubicBezTo>
                  <a:pt x="13568" y="5975"/>
                  <a:pt x="13445" y="5866"/>
                  <a:pt x="13305" y="5866"/>
                </a:cubicBezTo>
                <a:lnTo>
                  <a:pt x="12794" y="5866"/>
                </a:lnTo>
                <a:cubicBezTo>
                  <a:pt x="12615" y="4691"/>
                  <a:pt x="12090" y="3582"/>
                  <a:pt x="11287" y="2699"/>
                </a:cubicBezTo>
                <a:lnTo>
                  <a:pt x="11576" y="2393"/>
                </a:lnTo>
                <a:cubicBezTo>
                  <a:pt x="11723" y="2476"/>
                  <a:pt x="11880" y="2514"/>
                  <a:pt x="12036" y="2514"/>
                </a:cubicBezTo>
                <a:cubicBezTo>
                  <a:pt x="12552" y="2514"/>
                  <a:pt x="13043" y="2095"/>
                  <a:pt x="13043" y="1520"/>
                </a:cubicBezTo>
                <a:cubicBezTo>
                  <a:pt x="13043" y="983"/>
                  <a:pt x="12588" y="541"/>
                  <a:pt x="12047" y="541"/>
                </a:cubicBezTo>
                <a:cubicBezTo>
                  <a:pt x="12040" y="541"/>
                  <a:pt x="12033" y="541"/>
                  <a:pt x="12026" y="541"/>
                </a:cubicBezTo>
                <a:cubicBezTo>
                  <a:pt x="11291" y="541"/>
                  <a:pt x="10806" y="1390"/>
                  <a:pt x="11191" y="2018"/>
                </a:cubicBezTo>
                <a:lnTo>
                  <a:pt x="10912" y="2310"/>
                </a:lnTo>
                <a:cubicBezTo>
                  <a:pt x="10029" y="1494"/>
                  <a:pt x="8907" y="956"/>
                  <a:pt x="7718" y="760"/>
                </a:cubicBezTo>
                <a:lnTo>
                  <a:pt x="7718" y="276"/>
                </a:lnTo>
                <a:cubicBezTo>
                  <a:pt x="7718" y="126"/>
                  <a:pt x="7592" y="0"/>
                  <a:pt x="74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6" name="Google Shape;876;p37"/>
          <p:cNvGrpSpPr/>
          <p:nvPr/>
        </p:nvGrpSpPr>
        <p:grpSpPr>
          <a:xfrm>
            <a:off x="7340088" y="1297138"/>
            <a:ext cx="339200" cy="338875"/>
            <a:chOff x="4016825" y="3801400"/>
            <a:chExt cx="339200" cy="338875"/>
          </a:xfrm>
        </p:grpSpPr>
        <p:sp>
          <p:nvSpPr>
            <p:cNvPr id="877" name="Google Shape;877;p37"/>
            <p:cNvSpPr/>
            <p:nvPr/>
          </p:nvSpPr>
          <p:spPr>
            <a:xfrm>
              <a:off x="4016825" y="3801400"/>
              <a:ext cx="339200" cy="338875"/>
            </a:xfrm>
            <a:custGeom>
              <a:rect b="b" l="l" r="r" t="t"/>
              <a:pathLst>
                <a:path extrusionOk="0" h="13555" w="13568">
                  <a:moveTo>
                    <a:pt x="10125" y="525"/>
                  </a:moveTo>
                  <a:lnTo>
                    <a:pt x="10125" y="4233"/>
                  </a:lnTo>
                  <a:lnTo>
                    <a:pt x="8767" y="4233"/>
                  </a:lnTo>
                  <a:cubicBezTo>
                    <a:pt x="8701" y="4233"/>
                    <a:pt x="8645" y="4259"/>
                    <a:pt x="8588" y="4316"/>
                  </a:cubicBezTo>
                  <a:lnTo>
                    <a:pt x="8133" y="4771"/>
                  </a:lnTo>
                  <a:lnTo>
                    <a:pt x="7675" y="4316"/>
                  </a:lnTo>
                  <a:cubicBezTo>
                    <a:pt x="7635" y="4259"/>
                    <a:pt x="7566" y="4233"/>
                    <a:pt x="7496" y="4233"/>
                  </a:cubicBezTo>
                  <a:lnTo>
                    <a:pt x="6155" y="4233"/>
                  </a:lnTo>
                  <a:lnTo>
                    <a:pt x="6155" y="525"/>
                  </a:lnTo>
                  <a:close/>
                  <a:moveTo>
                    <a:pt x="11453" y="4024"/>
                  </a:moveTo>
                  <a:lnTo>
                    <a:pt x="11453" y="10650"/>
                  </a:lnTo>
                  <a:lnTo>
                    <a:pt x="2128" y="10650"/>
                  </a:lnTo>
                  <a:lnTo>
                    <a:pt x="2128" y="4024"/>
                  </a:lnTo>
                  <a:lnTo>
                    <a:pt x="5614" y="4024"/>
                  </a:lnTo>
                  <a:lnTo>
                    <a:pt x="5614" y="4233"/>
                  </a:lnTo>
                  <a:cubicBezTo>
                    <a:pt x="5614" y="4522"/>
                    <a:pt x="5850" y="4771"/>
                    <a:pt x="6155" y="4771"/>
                  </a:cubicBezTo>
                  <a:lnTo>
                    <a:pt x="7386" y="4771"/>
                  </a:lnTo>
                  <a:lnTo>
                    <a:pt x="7758" y="5146"/>
                  </a:lnTo>
                  <a:cubicBezTo>
                    <a:pt x="7855" y="5242"/>
                    <a:pt x="7994" y="5298"/>
                    <a:pt x="8133" y="5298"/>
                  </a:cubicBezTo>
                  <a:cubicBezTo>
                    <a:pt x="8270" y="5298"/>
                    <a:pt x="8409" y="5242"/>
                    <a:pt x="8505" y="5146"/>
                  </a:cubicBezTo>
                  <a:lnTo>
                    <a:pt x="8880" y="4771"/>
                  </a:lnTo>
                  <a:lnTo>
                    <a:pt x="10125" y="4771"/>
                  </a:lnTo>
                  <a:cubicBezTo>
                    <a:pt x="10414" y="4771"/>
                    <a:pt x="10650" y="4522"/>
                    <a:pt x="10650" y="4233"/>
                  </a:cubicBezTo>
                  <a:lnTo>
                    <a:pt x="10650" y="4024"/>
                  </a:lnTo>
                  <a:close/>
                  <a:moveTo>
                    <a:pt x="12240" y="2961"/>
                  </a:moveTo>
                  <a:cubicBezTo>
                    <a:pt x="12392" y="2961"/>
                    <a:pt x="12502" y="3084"/>
                    <a:pt x="12502" y="3224"/>
                  </a:cubicBezTo>
                  <a:lnTo>
                    <a:pt x="12502" y="11702"/>
                  </a:lnTo>
                  <a:lnTo>
                    <a:pt x="8369" y="11702"/>
                  </a:lnTo>
                  <a:cubicBezTo>
                    <a:pt x="8230" y="11702"/>
                    <a:pt x="8104" y="11825"/>
                    <a:pt x="8104" y="11964"/>
                  </a:cubicBezTo>
                  <a:lnTo>
                    <a:pt x="5464" y="11964"/>
                  </a:lnTo>
                  <a:cubicBezTo>
                    <a:pt x="5464" y="11825"/>
                    <a:pt x="5338" y="11702"/>
                    <a:pt x="5199" y="11702"/>
                  </a:cubicBezTo>
                  <a:lnTo>
                    <a:pt x="1066" y="11702"/>
                  </a:lnTo>
                  <a:lnTo>
                    <a:pt x="1066" y="3224"/>
                  </a:lnTo>
                  <a:cubicBezTo>
                    <a:pt x="1066" y="3084"/>
                    <a:pt x="1176" y="2961"/>
                    <a:pt x="1328" y="2961"/>
                  </a:cubicBezTo>
                  <a:lnTo>
                    <a:pt x="5614" y="2961"/>
                  </a:lnTo>
                  <a:lnTo>
                    <a:pt x="5614" y="3499"/>
                  </a:lnTo>
                  <a:lnTo>
                    <a:pt x="1853" y="3499"/>
                  </a:lnTo>
                  <a:cubicBezTo>
                    <a:pt x="1713" y="3499"/>
                    <a:pt x="1590" y="3609"/>
                    <a:pt x="1590" y="3761"/>
                  </a:cubicBezTo>
                  <a:lnTo>
                    <a:pt x="1590" y="10912"/>
                  </a:lnTo>
                  <a:cubicBezTo>
                    <a:pt x="1590" y="11051"/>
                    <a:pt x="1713" y="11177"/>
                    <a:pt x="1853" y="11177"/>
                  </a:cubicBezTo>
                  <a:lnTo>
                    <a:pt x="11715" y="11177"/>
                  </a:lnTo>
                  <a:cubicBezTo>
                    <a:pt x="11855" y="11177"/>
                    <a:pt x="11977" y="11051"/>
                    <a:pt x="11977" y="10912"/>
                  </a:cubicBezTo>
                  <a:lnTo>
                    <a:pt x="11977" y="3761"/>
                  </a:lnTo>
                  <a:cubicBezTo>
                    <a:pt x="11977" y="3609"/>
                    <a:pt x="11855" y="3499"/>
                    <a:pt x="11715" y="3499"/>
                  </a:cubicBezTo>
                  <a:lnTo>
                    <a:pt x="10650" y="3499"/>
                  </a:lnTo>
                  <a:lnTo>
                    <a:pt x="10650" y="2961"/>
                  </a:lnTo>
                  <a:close/>
                  <a:moveTo>
                    <a:pt x="13030" y="12240"/>
                  </a:moveTo>
                  <a:lnTo>
                    <a:pt x="13030" y="12767"/>
                  </a:lnTo>
                  <a:cubicBezTo>
                    <a:pt x="13030" y="12904"/>
                    <a:pt x="12917" y="13030"/>
                    <a:pt x="12768" y="13030"/>
                  </a:cubicBezTo>
                  <a:lnTo>
                    <a:pt x="800" y="13030"/>
                  </a:lnTo>
                  <a:cubicBezTo>
                    <a:pt x="651" y="13030"/>
                    <a:pt x="538" y="12904"/>
                    <a:pt x="538" y="12767"/>
                  </a:cubicBezTo>
                  <a:lnTo>
                    <a:pt x="538" y="12240"/>
                  </a:lnTo>
                  <a:lnTo>
                    <a:pt x="5006" y="12240"/>
                  </a:lnTo>
                  <a:cubicBezTo>
                    <a:pt x="5089" y="12392"/>
                    <a:pt x="5269" y="12505"/>
                    <a:pt x="5464" y="12505"/>
                  </a:cubicBezTo>
                  <a:lnTo>
                    <a:pt x="8104" y="12505"/>
                  </a:lnTo>
                  <a:cubicBezTo>
                    <a:pt x="8299" y="12505"/>
                    <a:pt x="8479" y="12392"/>
                    <a:pt x="8562" y="12240"/>
                  </a:cubicBezTo>
                  <a:close/>
                  <a:moveTo>
                    <a:pt x="6155" y="0"/>
                  </a:moveTo>
                  <a:cubicBezTo>
                    <a:pt x="5850" y="0"/>
                    <a:pt x="5614" y="236"/>
                    <a:pt x="5614" y="525"/>
                  </a:cubicBezTo>
                  <a:lnTo>
                    <a:pt x="5614" y="2434"/>
                  </a:lnTo>
                  <a:lnTo>
                    <a:pt x="1328" y="2434"/>
                  </a:lnTo>
                  <a:cubicBezTo>
                    <a:pt x="883" y="2434"/>
                    <a:pt x="538" y="2795"/>
                    <a:pt x="538" y="3224"/>
                  </a:cubicBezTo>
                  <a:lnTo>
                    <a:pt x="538" y="11702"/>
                  </a:lnTo>
                  <a:lnTo>
                    <a:pt x="263" y="11702"/>
                  </a:lnTo>
                  <a:cubicBezTo>
                    <a:pt x="123" y="11702"/>
                    <a:pt x="0" y="11825"/>
                    <a:pt x="0" y="11964"/>
                  </a:cubicBezTo>
                  <a:lnTo>
                    <a:pt x="0" y="12767"/>
                  </a:lnTo>
                  <a:cubicBezTo>
                    <a:pt x="0" y="13209"/>
                    <a:pt x="359" y="13554"/>
                    <a:pt x="800" y="13554"/>
                  </a:cubicBezTo>
                  <a:lnTo>
                    <a:pt x="12768" y="13554"/>
                  </a:lnTo>
                  <a:cubicBezTo>
                    <a:pt x="13209" y="13554"/>
                    <a:pt x="13568" y="13209"/>
                    <a:pt x="13568" y="12767"/>
                  </a:cubicBezTo>
                  <a:lnTo>
                    <a:pt x="13568" y="11964"/>
                  </a:lnTo>
                  <a:cubicBezTo>
                    <a:pt x="13568" y="11825"/>
                    <a:pt x="13445" y="11702"/>
                    <a:pt x="13305" y="11702"/>
                  </a:cubicBezTo>
                  <a:lnTo>
                    <a:pt x="13030" y="11702"/>
                  </a:lnTo>
                  <a:lnTo>
                    <a:pt x="13030" y="3224"/>
                  </a:lnTo>
                  <a:cubicBezTo>
                    <a:pt x="13030" y="2795"/>
                    <a:pt x="12685" y="2434"/>
                    <a:pt x="12240" y="2434"/>
                  </a:cubicBezTo>
                  <a:lnTo>
                    <a:pt x="10650" y="2434"/>
                  </a:lnTo>
                  <a:lnTo>
                    <a:pt x="10650" y="525"/>
                  </a:lnTo>
                  <a:cubicBezTo>
                    <a:pt x="10650" y="236"/>
                    <a:pt x="10414" y="0"/>
                    <a:pt x="101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7"/>
            <p:cNvSpPr/>
            <p:nvPr/>
          </p:nvSpPr>
          <p:spPr>
            <a:xfrm>
              <a:off x="4186625" y="3828025"/>
              <a:ext cx="67000" cy="66150"/>
            </a:xfrm>
            <a:custGeom>
              <a:rect b="b" l="l" r="r" t="t"/>
              <a:pathLst>
                <a:path extrusionOk="0" h="2646" w="2680">
                  <a:moveTo>
                    <a:pt x="1617" y="525"/>
                  </a:moveTo>
                  <a:cubicBezTo>
                    <a:pt x="1909" y="525"/>
                    <a:pt x="2141" y="761"/>
                    <a:pt x="2141" y="1067"/>
                  </a:cubicBezTo>
                  <a:cubicBezTo>
                    <a:pt x="2128" y="1412"/>
                    <a:pt x="1869" y="1584"/>
                    <a:pt x="1610" y="1584"/>
                  </a:cubicBezTo>
                  <a:cubicBezTo>
                    <a:pt x="1351" y="1584"/>
                    <a:pt x="1092" y="1412"/>
                    <a:pt x="1079" y="1067"/>
                  </a:cubicBezTo>
                  <a:cubicBezTo>
                    <a:pt x="1079" y="761"/>
                    <a:pt x="1312" y="525"/>
                    <a:pt x="1617" y="525"/>
                  </a:cubicBezTo>
                  <a:close/>
                  <a:moveTo>
                    <a:pt x="1600" y="1"/>
                  </a:moveTo>
                  <a:cubicBezTo>
                    <a:pt x="793" y="1"/>
                    <a:pt x="279" y="919"/>
                    <a:pt x="704" y="1604"/>
                  </a:cubicBezTo>
                  <a:lnTo>
                    <a:pt x="97" y="2199"/>
                  </a:lnTo>
                  <a:cubicBezTo>
                    <a:pt x="0" y="2295"/>
                    <a:pt x="0" y="2461"/>
                    <a:pt x="97" y="2574"/>
                  </a:cubicBezTo>
                  <a:cubicBezTo>
                    <a:pt x="151" y="2622"/>
                    <a:pt x="220" y="2646"/>
                    <a:pt x="287" y="2646"/>
                  </a:cubicBezTo>
                  <a:cubicBezTo>
                    <a:pt x="355" y="2646"/>
                    <a:pt x="420" y="2622"/>
                    <a:pt x="468" y="2574"/>
                  </a:cubicBezTo>
                  <a:lnTo>
                    <a:pt x="1079" y="1979"/>
                  </a:lnTo>
                  <a:cubicBezTo>
                    <a:pt x="1242" y="2079"/>
                    <a:pt x="1420" y="2125"/>
                    <a:pt x="1595" y="2125"/>
                  </a:cubicBezTo>
                  <a:cubicBezTo>
                    <a:pt x="2148" y="2125"/>
                    <a:pt x="2679" y="1674"/>
                    <a:pt x="2669" y="1067"/>
                  </a:cubicBezTo>
                  <a:cubicBezTo>
                    <a:pt x="2669" y="469"/>
                    <a:pt x="2198" y="1"/>
                    <a:pt x="1617" y="1"/>
                  </a:cubicBezTo>
                  <a:cubicBezTo>
                    <a:pt x="1611" y="1"/>
                    <a:pt x="1605"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7"/>
            <p:cNvSpPr/>
            <p:nvPr/>
          </p:nvSpPr>
          <p:spPr>
            <a:xfrm>
              <a:off x="4083225" y="3928100"/>
              <a:ext cx="119275" cy="126100"/>
            </a:xfrm>
            <a:custGeom>
              <a:rect b="b" l="l" r="r" t="t"/>
              <a:pathLst>
                <a:path extrusionOk="0" h="5044" w="4771">
                  <a:moveTo>
                    <a:pt x="2390" y="541"/>
                  </a:moveTo>
                  <a:cubicBezTo>
                    <a:pt x="3188" y="541"/>
                    <a:pt x="3984" y="672"/>
                    <a:pt x="4233" y="934"/>
                  </a:cubicBezTo>
                  <a:cubicBezTo>
                    <a:pt x="3977" y="1190"/>
                    <a:pt x="3178" y="1318"/>
                    <a:pt x="2380" y="1318"/>
                  </a:cubicBezTo>
                  <a:cubicBezTo>
                    <a:pt x="1583" y="1318"/>
                    <a:pt x="787" y="1190"/>
                    <a:pt x="538" y="934"/>
                  </a:cubicBezTo>
                  <a:cubicBezTo>
                    <a:pt x="793" y="672"/>
                    <a:pt x="1593" y="541"/>
                    <a:pt x="2390" y="541"/>
                  </a:cubicBezTo>
                  <a:close/>
                  <a:moveTo>
                    <a:pt x="4233" y="1545"/>
                  </a:moveTo>
                  <a:lnTo>
                    <a:pt x="4233" y="1986"/>
                  </a:lnTo>
                  <a:cubicBezTo>
                    <a:pt x="3997" y="2249"/>
                    <a:pt x="3188" y="2380"/>
                    <a:pt x="2379" y="2380"/>
                  </a:cubicBezTo>
                  <a:cubicBezTo>
                    <a:pt x="1569" y="2380"/>
                    <a:pt x="760" y="2249"/>
                    <a:pt x="525" y="1986"/>
                  </a:cubicBezTo>
                  <a:lnTo>
                    <a:pt x="525" y="1545"/>
                  </a:lnTo>
                  <a:cubicBezTo>
                    <a:pt x="1057" y="1759"/>
                    <a:pt x="1721" y="1866"/>
                    <a:pt x="2384" y="1866"/>
                  </a:cubicBezTo>
                  <a:cubicBezTo>
                    <a:pt x="3046" y="1866"/>
                    <a:pt x="3706" y="1759"/>
                    <a:pt x="4233" y="1545"/>
                  </a:cubicBezTo>
                  <a:close/>
                  <a:moveTo>
                    <a:pt x="4233" y="2607"/>
                  </a:moveTo>
                  <a:lnTo>
                    <a:pt x="4233" y="3039"/>
                  </a:lnTo>
                  <a:cubicBezTo>
                    <a:pt x="3997" y="3308"/>
                    <a:pt x="3188" y="3442"/>
                    <a:pt x="2379" y="3442"/>
                  </a:cubicBezTo>
                  <a:cubicBezTo>
                    <a:pt x="1569" y="3442"/>
                    <a:pt x="760" y="3308"/>
                    <a:pt x="525" y="3039"/>
                  </a:cubicBezTo>
                  <a:lnTo>
                    <a:pt x="525" y="2607"/>
                  </a:lnTo>
                  <a:cubicBezTo>
                    <a:pt x="1057" y="2815"/>
                    <a:pt x="1721" y="2918"/>
                    <a:pt x="2384" y="2918"/>
                  </a:cubicBezTo>
                  <a:cubicBezTo>
                    <a:pt x="3046" y="2918"/>
                    <a:pt x="3706" y="2815"/>
                    <a:pt x="4233" y="2607"/>
                  </a:cubicBezTo>
                  <a:close/>
                  <a:moveTo>
                    <a:pt x="4233" y="3673"/>
                  </a:moveTo>
                  <a:lnTo>
                    <a:pt x="4233" y="4101"/>
                  </a:lnTo>
                  <a:cubicBezTo>
                    <a:pt x="4163" y="4214"/>
                    <a:pt x="3539" y="4503"/>
                    <a:pt x="2377" y="4503"/>
                  </a:cubicBezTo>
                  <a:cubicBezTo>
                    <a:pt x="1215" y="4503"/>
                    <a:pt x="594" y="4214"/>
                    <a:pt x="525" y="4101"/>
                  </a:cubicBezTo>
                  <a:lnTo>
                    <a:pt x="525" y="3673"/>
                  </a:lnTo>
                  <a:cubicBezTo>
                    <a:pt x="1057" y="3880"/>
                    <a:pt x="1721" y="3984"/>
                    <a:pt x="2384" y="3984"/>
                  </a:cubicBezTo>
                  <a:cubicBezTo>
                    <a:pt x="3046" y="3984"/>
                    <a:pt x="3706" y="3880"/>
                    <a:pt x="4233" y="3673"/>
                  </a:cubicBezTo>
                  <a:close/>
                  <a:moveTo>
                    <a:pt x="2380" y="1"/>
                  </a:moveTo>
                  <a:cubicBezTo>
                    <a:pt x="1189" y="1"/>
                    <a:pt x="0" y="312"/>
                    <a:pt x="0" y="934"/>
                  </a:cubicBezTo>
                  <a:lnTo>
                    <a:pt x="0" y="4101"/>
                  </a:lnTo>
                  <a:cubicBezTo>
                    <a:pt x="0" y="4835"/>
                    <a:pt x="1494" y="5044"/>
                    <a:pt x="2377" y="5044"/>
                  </a:cubicBezTo>
                  <a:cubicBezTo>
                    <a:pt x="3263" y="5044"/>
                    <a:pt x="4770" y="4835"/>
                    <a:pt x="4770" y="4101"/>
                  </a:cubicBezTo>
                  <a:lnTo>
                    <a:pt x="4770" y="934"/>
                  </a:lnTo>
                  <a:cubicBezTo>
                    <a:pt x="4764" y="312"/>
                    <a:pt x="3571" y="1"/>
                    <a:pt x="23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7"/>
            <p:cNvSpPr/>
            <p:nvPr/>
          </p:nvSpPr>
          <p:spPr>
            <a:xfrm>
              <a:off x="4216325" y="4024400"/>
              <a:ext cx="67425" cy="13200"/>
            </a:xfrm>
            <a:custGeom>
              <a:rect b="b" l="l" r="r" t="t"/>
              <a:pathLst>
                <a:path extrusionOk="0" h="528" w="2697">
                  <a:moveTo>
                    <a:pt x="346" y="0"/>
                  </a:moveTo>
                  <a:cubicBezTo>
                    <a:pt x="1" y="17"/>
                    <a:pt x="1" y="528"/>
                    <a:pt x="346" y="528"/>
                  </a:cubicBezTo>
                  <a:lnTo>
                    <a:pt x="2407" y="528"/>
                  </a:lnTo>
                  <a:cubicBezTo>
                    <a:pt x="2530" y="528"/>
                    <a:pt x="2656" y="445"/>
                    <a:pt x="2670" y="305"/>
                  </a:cubicBezTo>
                  <a:cubicBezTo>
                    <a:pt x="2696" y="140"/>
                    <a:pt x="2573"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7"/>
            <p:cNvSpPr/>
            <p:nvPr/>
          </p:nvSpPr>
          <p:spPr>
            <a:xfrm>
              <a:off x="4216325" y="3998175"/>
              <a:ext cx="67425" cy="13125"/>
            </a:xfrm>
            <a:custGeom>
              <a:rect b="b" l="l" r="r" t="t"/>
              <a:pathLst>
                <a:path extrusionOk="0" h="525" w="2697">
                  <a:moveTo>
                    <a:pt x="346" y="0"/>
                  </a:moveTo>
                  <a:cubicBezTo>
                    <a:pt x="1" y="0"/>
                    <a:pt x="1" y="511"/>
                    <a:pt x="346" y="525"/>
                  </a:cubicBezTo>
                  <a:lnTo>
                    <a:pt x="2407" y="525"/>
                  </a:lnTo>
                  <a:cubicBezTo>
                    <a:pt x="2530" y="525"/>
                    <a:pt x="2656" y="428"/>
                    <a:pt x="2670" y="302"/>
                  </a:cubicBezTo>
                  <a:cubicBezTo>
                    <a:pt x="2696" y="136"/>
                    <a:pt x="2573"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7"/>
            <p:cNvSpPr/>
            <p:nvPr/>
          </p:nvSpPr>
          <p:spPr>
            <a:xfrm>
              <a:off x="4216325" y="3971525"/>
              <a:ext cx="67425" cy="13125"/>
            </a:xfrm>
            <a:custGeom>
              <a:rect b="b" l="l" r="r" t="t"/>
              <a:pathLst>
                <a:path extrusionOk="0" h="525" w="2697">
                  <a:moveTo>
                    <a:pt x="346" y="1"/>
                  </a:moveTo>
                  <a:cubicBezTo>
                    <a:pt x="1" y="14"/>
                    <a:pt x="1" y="512"/>
                    <a:pt x="346" y="525"/>
                  </a:cubicBezTo>
                  <a:lnTo>
                    <a:pt x="2407" y="525"/>
                  </a:lnTo>
                  <a:cubicBezTo>
                    <a:pt x="2530" y="525"/>
                    <a:pt x="2656" y="429"/>
                    <a:pt x="2670" y="306"/>
                  </a:cubicBezTo>
                  <a:cubicBezTo>
                    <a:pt x="2696" y="140"/>
                    <a:pt x="2573" y="1"/>
                    <a:pt x="24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7"/>
            <p:cNvSpPr/>
            <p:nvPr/>
          </p:nvSpPr>
          <p:spPr>
            <a:xfrm>
              <a:off x="4216325" y="3944875"/>
              <a:ext cx="67425" cy="13575"/>
            </a:xfrm>
            <a:custGeom>
              <a:rect b="b" l="l" r="r" t="t"/>
              <a:pathLst>
                <a:path extrusionOk="0" h="543" w="2697">
                  <a:moveTo>
                    <a:pt x="346" y="1"/>
                  </a:moveTo>
                  <a:cubicBezTo>
                    <a:pt x="1" y="14"/>
                    <a:pt x="1" y="525"/>
                    <a:pt x="346" y="542"/>
                  </a:cubicBezTo>
                  <a:lnTo>
                    <a:pt x="2407" y="542"/>
                  </a:lnTo>
                  <a:cubicBezTo>
                    <a:pt x="2530" y="542"/>
                    <a:pt x="2656" y="442"/>
                    <a:pt x="2670" y="306"/>
                  </a:cubicBezTo>
                  <a:cubicBezTo>
                    <a:pt x="2696" y="154"/>
                    <a:pt x="2573" y="1"/>
                    <a:pt x="24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4" name="Google Shape;884;p37"/>
          <p:cNvGrpSpPr/>
          <p:nvPr/>
        </p:nvGrpSpPr>
        <p:grpSpPr>
          <a:xfrm>
            <a:off x="5376025" y="3183400"/>
            <a:ext cx="342025" cy="278050"/>
            <a:chOff x="3306175" y="3831850"/>
            <a:chExt cx="342025" cy="278050"/>
          </a:xfrm>
        </p:grpSpPr>
        <p:sp>
          <p:nvSpPr>
            <p:cNvPr id="885" name="Google Shape;885;p37"/>
            <p:cNvSpPr/>
            <p:nvPr/>
          </p:nvSpPr>
          <p:spPr>
            <a:xfrm>
              <a:off x="3306175" y="3937675"/>
              <a:ext cx="342025" cy="172225"/>
            </a:xfrm>
            <a:custGeom>
              <a:rect b="b" l="l" r="r" t="t"/>
              <a:pathLst>
                <a:path extrusionOk="0" h="6889" w="13681">
                  <a:moveTo>
                    <a:pt x="2036" y="2115"/>
                  </a:moveTo>
                  <a:lnTo>
                    <a:pt x="2036" y="6360"/>
                  </a:lnTo>
                  <a:lnTo>
                    <a:pt x="983" y="6360"/>
                  </a:lnTo>
                  <a:lnTo>
                    <a:pt x="983" y="2115"/>
                  </a:lnTo>
                  <a:close/>
                  <a:moveTo>
                    <a:pt x="4691" y="538"/>
                  </a:moveTo>
                  <a:lnTo>
                    <a:pt x="4691" y="6360"/>
                  </a:lnTo>
                  <a:lnTo>
                    <a:pt x="3626" y="6360"/>
                  </a:lnTo>
                  <a:lnTo>
                    <a:pt x="3626" y="538"/>
                  </a:lnTo>
                  <a:close/>
                  <a:moveTo>
                    <a:pt x="7334" y="3180"/>
                  </a:moveTo>
                  <a:lnTo>
                    <a:pt x="7334" y="6360"/>
                  </a:lnTo>
                  <a:lnTo>
                    <a:pt x="6281" y="6360"/>
                  </a:lnTo>
                  <a:lnTo>
                    <a:pt x="6281" y="3180"/>
                  </a:lnTo>
                  <a:close/>
                  <a:moveTo>
                    <a:pt x="9989" y="538"/>
                  </a:moveTo>
                  <a:lnTo>
                    <a:pt x="9989" y="6360"/>
                  </a:lnTo>
                  <a:lnTo>
                    <a:pt x="8924" y="6360"/>
                  </a:lnTo>
                  <a:lnTo>
                    <a:pt x="8924" y="538"/>
                  </a:lnTo>
                  <a:close/>
                  <a:moveTo>
                    <a:pt x="12629" y="2115"/>
                  </a:moveTo>
                  <a:lnTo>
                    <a:pt x="12629" y="6360"/>
                  </a:lnTo>
                  <a:lnTo>
                    <a:pt x="11580" y="6360"/>
                  </a:lnTo>
                  <a:lnTo>
                    <a:pt x="11580" y="2115"/>
                  </a:lnTo>
                  <a:close/>
                  <a:moveTo>
                    <a:pt x="3364" y="0"/>
                  </a:moveTo>
                  <a:cubicBezTo>
                    <a:pt x="3211" y="0"/>
                    <a:pt x="3101" y="123"/>
                    <a:pt x="3101" y="262"/>
                  </a:cubicBezTo>
                  <a:lnTo>
                    <a:pt x="3101" y="6360"/>
                  </a:lnTo>
                  <a:lnTo>
                    <a:pt x="2573" y="6360"/>
                  </a:lnTo>
                  <a:lnTo>
                    <a:pt x="2573" y="1852"/>
                  </a:lnTo>
                  <a:cubicBezTo>
                    <a:pt x="2573" y="1713"/>
                    <a:pt x="2451" y="1590"/>
                    <a:pt x="2298" y="1590"/>
                  </a:cubicBezTo>
                  <a:lnTo>
                    <a:pt x="708" y="1590"/>
                  </a:lnTo>
                  <a:cubicBezTo>
                    <a:pt x="568" y="1590"/>
                    <a:pt x="446" y="1713"/>
                    <a:pt x="446" y="1852"/>
                  </a:cubicBezTo>
                  <a:lnTo>
                    <a:pt x="446" y="6360"/>
                  </a:lnTo>
                  <a:lnTo>
                    <a:pt x="293" y="6360"/>
                  </a:lnTo>
                  <a:cubicBezTo>
                    <a:pt x="167" y="6360"/>
                    <a:pt x="44" y="6457"/>
                    <a:pt x="31" y="6583"/>
                  </a:cubicBezTo>
                  <a:cubicBezTo>
                    <a:pt x="1" y="6749"/>
                    <a:pt x="127" y="6888"/>
                    <a:pt x="293" y="6888"/>
                  </a:cubicBezTo>
                  <a:lnTo>
                    <a:pt x="13322" y="6888"/>
                  </a:lnTo>
                  <a:cubicBezTo>
                    <a:pt x="13668" y="6872"/>
                    <a:pt x="13681" y="6374"/>
                    <a:pt x="13322" y="6360"/>
                  </a:cubicBezTo>
                  <a:lnTo>
                    <a:pt x="13170" y="6360"/>
                  </a:lnTo>
                  <a:lnTo>
                    <a:pt x="13170" y="1852"/>
                  </a:lnTo>
                  <a:cubicBezTo>
                    <a:pt x="13170" y="1713"/>
                    <a:pt x="13043" y="1590"/>
                    <a:pt x="12894" y="1590"/>
                  </a:cubicBezTo>
                  <a:lnTo>
                    <a:pt x="11301" y="1590"/>
                  </a:lnTo>
                  <a:cubicBezTo>
                    <a:pt x="11165" y="1590"/>
                    <a:pt x="11038" y="1713"/>
                    <a:pt x="11038" y="1852"/>
                  </a:cubicBezTo>
                  <a:lnTo>
                    <a:pt x="11038" y="6360"/>
                  </a:lnTo>
                  <a:lnTo>
                    <a:pt x="10514" y="6360"/>
                  </a:lnTo>
                  <a:lnTo>
                    <a:pt x="10514" y="262"/>
                  </a:lnTo>
                  <a:cubicBezTo>
                    <a:pt x="10514" y="123"/>
                    <a:pt x="10388" y="0"/>
                    <a:pt x="10252" y="0"/>
                  </a:cubicBezTo>
                  <a:lnTo>
                    <a:pt x="8662" y="0"/>
                  </a:lnTo>
                  <a:cubicBezTo>
                    <a:pt x="8509" y="0"/>
                    <a:pt x="8396" y="123"/>
                    <a:pt x="8396" y="262"/>
                  </a:cubicBezTo>
                  <a:lnTo>
                    <a:pt x="8396" y="6360"/>
                  </a:lnTo>
                  <a:lnTo>
                    <a:pt x="7872" y="6360"/>
                  </a:lnTo>
                  <a:lnTo>
                    <a:pt x="7872" y="2918"/>
                  </a:lnTo>
                  <a:cubicBezTo>
                    <a:pt x="7872" y="2765"/>
                    <a:pt x="7749" y="2656"/>
                    <a:pt x="7596" y="2656"/>
                  </a:cubicBezTo>
                  <a:lnTo>
                    <a:pt x="6006" y="2656"/>
                  </a:lnTo>
                  <a:cubicBezTo>
                    <a:pt x="5867" y="2656"/>
                    <a:pt x="5740" y="2765"/>
                    <a:pt x="5740" y="2918"/>
                  </a:cubicBezTo>
                  <a:lnTo>
                    <a:pt x="5740" y="6360"/>
                  </a:lnTo>
                  <a:lnTo>
                    <a:pt x="5216" y="6360"/>
                  </a:lnTo>
                  <a:lnTo>
                    <a:pt x="5216" y="262"/>
                  </a:lnTo>
                  <a:cubicBezTo>
                    <a:pt x="5216" y="123"/>
                    <a:pt x="5093" y="0"/>
                    <a:pt x="49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7"/>
            <p:cNvSpPr/>
            <p:nvPr/>
          </p:nvSpPr>
          <p:spPr>
            <a:xfrm>
              <a:off x="3320475" y="3831850"/>
              <a:ext cx="311475" cy="112400"/>
            </a:xfrm>
            <a:custGeom>
              <a:rect b="b" l="l" r="r" t="t"/>
              <a:pathLst>
                <a:path extrusionOk="0" h="4496" w="12459">
                  <a:moveTo>
                    <a:pt x="3578" y="525"/>
                  </a:moveTo>
                  <a:cubicBezTo>
                    <a:pt x="3801" y="525"/>
                    <a:pt x="3980" y="704"/>
                    <a:pt x="3980" y="927"/>
                  </a:cubicBezTo>
                  <a:cubicBezTo>
                    <a:pt x="3967" y="1189"/>
                    <a:pt x="3773" y="1320"/>
                    <a:pt x="3580" y="1320"/>
                  </a:cubicBezTo>
                  <a:cubicBezTo>
                    <a:pt x="3386" y="1320"/>
                    <a:pt x="3192" y="1189"/>
                    <a:pt x="3177" y="927"/>
                  </a:cubicBezTo>
                  <a:cubicBezTo>
                    <a:pt x="3177" y="704"/>
                    <a:pt x="3359" y="525"/>
                    <a:pt x="3578" y="525"/>
                  </a:cubicBezTo>
                  <a:close/>
                  <a:moveTo>
                    <a:pt x="8876" y="525"/>
                  </a:moveTo>
                  <a:cubicBezTo>
                    <a:pt x="9099" y="525"/>
                    <a:pt x="9278" y="704"/>
                    <a:pt x="9278" y="927"/>
                  </a:cubicBezTo>
                  <a:cubicBezTo>
                    <a:pt x="9265" y="1189"/>
                    <a:pt x="9071" y="1320"/>
                    <a:pt x="8878" y="1320"/>
                  </a:cubicBezTo>
                  <a:cubicBezTo>
                    <a:pt x="8684" y="1320"/>
                    <a:pt x="8490" y="1189"/>
                    <a:pt x="8475" y="927"/>
                  </a:cubicBezTo>
                  <a:cubicBezTo>
                    <a:pt x="8475" y="704"/>
                    <a:pt x="8654" y="525"/>
                    <a:pt x="8876" y="525"/>
                  </a:cubicBezTo>
                  <a:close/>
                  <a:moveTo>
                    <a:pt x="936" y="2115"/>
                  </a:moveTo>
                  <a:cubicBezTo>
                    <a:pt x="1145" y="2115"/>
                    <a:pt x="1324" y="2294"/>
                    <a:pt x="1324" y="2517"/>
                  </a:cubicBezTo>
                  <a:cubicBezTo>
                    <a:pt x="1318" y="2779"/>
                    <a:pt x="1124" y="2910"/>
                    <a:pt x="931" y="2910"/>
                  </a:cubicBezTo>
                  <a:cubicBezTo>
                    <a:pt x="738" y="2910"/>
                    <a:pt x="544" y="2779"/>
                    <a:pt x="538" y="2517"/>
                  </a:cubicBezTo>
                  <a:cubicBezTo>
                    <a:pt x="538" y="2294"/>
                    <a:pt x="717" y="2115"/>
                    <a:pt x="936" y="2115"/>
                  </a:cubicBezTo>
                  <a:close/>
                  <a:moveTo>
                    <a:pt x="11532" y="2115"/>
                  </a:moveTo>
                  <a:cubicBezTo>
                    <a:pt x="11754" y="2115"/>
                    <a:pt x="11920" y="2294"/>
                    <a:pt x="11920" y="2517"/>
                  </a:cubicBezTo>
                  <a:cubicBezTo>
                    <a:pt x="11914" y="2779"/>
                    <a:pt x="11720" y="2910"/>
                    <a:pt x="11525" y="2910"/>
                  </a:cubicBezTo>
                  <a:cubicBezTo>
                    <a:pt x="11331" y="2910"/>
                    <a:pt x="11137" y="2779"/>
                    <a:pt x="11130" y="2517"/>
                  </a:cubicBezTo>
                  <a:cubicBezTo>
                    <a:pt x="11130" y="2294"/>
                    <a:pt x="11310" y="2115"/>
                    <a:pt x="11532" y="2115"/>
                  </a:cubicBezTo>
                  <a:close/>
                  <a:moveTo>
                    <a:pt x="6234" y="3181"/>
                  </a:moveTo>
                  <a:cubicBezTo>
                    <a:pt x="6456" y="3181"/>
                    <a:pt x="6622" y="3360"/>
                    <a:pt x="6622" y="3569"/>
                  </a:cubicBezTo>
                  <a:cubicBezTo>
                    <a:pt x="6622" y="3788"/>
                    <a:pt x="6456" y="3968"/>
                    <a:pt x="6234" y="3968"/>
                  </a:cubicBezTo>
                  <a:cubicBezTo>
                    <a:pt x="5709" y="3954"/>
                    <a:pt x="5709" y="3194"/>
                    <a:pt x="6234" y="3181"/>
                  </a:cubicBezTo>
                  <a:close/>
                  <a:moveTo>
                    <a:pt x="3554" y="0"/>
                  </a:moveTo>
                  <a:cubicBezTo>
                    <a:pt x="2972" y="0"/>
                    <a:pt x="2531" y="589"/>
                    <a:pt x="2679" y="1163"/>
                  </a:cubicBezTo>
                  <a:lnTo>
                    <a:pt x="1560" y="1826"/>
                  </a:lnTo>
                  <a:cubicBezTo>
                    <a:pt x="1381" y="1660"/>
                    <a:pt x="1164" y="1585"/>
                    <a:pt x="949" y="1585"/>
                  </a:cubicBezTo>
                  <a:cubicBezTo>
                    <a:pt x="468" y="1585"/>
                    <a:pt x="1" y="1961"/>
                    <a:pt x="10" y="2517"/>
                  </a:cubicBezTo>
                  <a:cubicBezTo>
                    <a:pt x="10" y="3028"/>
                    <a:pt x="425" y="3443"/>
                    <a:pt x="936" y="3443"/>
                  </a:cubicBezTo>
                  <a:cubicBezTo>
                    <a:pt x="942" y="3443"/>
                    <a:pt x="949" y="3443"/>
                    <a:pt x="956" y="3443"/>
                  </a:cubicBezTo>
                  <a:cubicBezTo>
                    <a:pt x="1543" y="3443"/>
                    <a:pt x="1987" y="2856"/>
                    <a:pt x="1835" y="2281"/>
                  </a:cubicBezTo>
                  <a:lnTo>
                    <a:pt x="2958" y="1604"/>
                  </a:lnTo>
                  <a:cubicBezTo>
                    <a:pt x="3118" y="1765"/>
                    <a:pt x="3358" y="1853"/>
                    <a:pt x="3595" y="1853"/>
                  </a:cubicBezTo>
                  <a:cubicBezTo>
                    <a:pt x="3745" y="1853"/>
                    <a:pt x="3895" y="1818"/>
                    <a:pt x="4023" y="1743"/>
                  </a:cubicBezTo>
                  <a:lnTo>
                    <a:pt x="5417" y="3138"/>
                  </a:lnTo>
                  <a:cubicBezTo>
                    <a:pt x="5075" y="3730"/>
                    <a:pt x="5536" y="4496"/>
                    <a:pt x="6216" y="4496"/>
                  </a:cubicBezTo>
                  <a:cubicBezTo>
                    <a:pt x="6222" y="4496"/>
                    <a:pt x="6228" y="4495"/>
                    <a:pt x="6234" y="4495"/>
                  </a:cubicBezTo>
                  <a:cubicBezTo>
                    <a:pt x="6240" y="4495"/>
                    <a:pt x="6246" y="4496"/>
                    <a:pt x="6252" y="4496"/>
                  </a:cubicBezTo>
                  <a:cubicBezTo>
                    <a:pt x="6935" y="4496"/>
                    <a:pt x="7380" y="3730"/>
                    <a:pt x="7051" y="3138"/>
                  </a:cubicBezTo>
                  <a:lnTo>
                    <a:pt x="8435" y="1743"/>
                  </a:lnTo>
                  <a:cubicBezTo>
                    <a:pt x="8563" y="1818"/>
                    <a:pt x="8712" y="1853"/>
                    <a:pt x="8862" y="1853"/>
                  </a:cubicBezTo>
                  <a:cubicBezTo>
                    <a:pt x="9099" y="1853"/>
                    <a:pt x="9338" y="1765"/>
                    <a:pt x="9500" y="1604"/>
                  </a:cubicBezTo>
                  <a:lnTo>
                    <a:pt x="10632" y="2281"/>
                  </a:lnTo>
                  <a:cubicBezTo>
                    <a:pt x="10481" y="2856"/>
                    <a:pt x="10928" y="3443"/>
                    <a:pt x="11512" y="3443"/>
                  </a:cubicBezTo>
                  <a:cubicBezTo>
                    <a:pt x="11519" y="3443"/>
                    <a:pt x="11525" y="3443"/>
                    <a:pt x="11532" y="3443"/>
                  </a:cubicBezTo>
                  <a:cubicBezTo>
                    <a:pt x="12043" y="3443"/>
                    <a:pt x="12458" y="3028"/>
                    <a:pt x="12458" y="2517"/>
                  </a:cubicBezTo>
                  <a:cubicBezTo>
                    <a:pt x="12458" y="1961"/>
                    <a:pt x="11996" y="1585"/>
                    <a:pt x="11519" y="1585"/>
                  </a:cubicBezTo>
                  <a:cubicBezTo>
                    <a:pt x="11306" y="1585"/>
                    <a:pt x="11090" y="1660"/>
                    <a:pt x="10911" y="1826"/>
                  </a:cubicBezTo>
                  <a:lnTo>
                    <a:pt x="9776" y="1163"/>
                  </a:lnTo>
                  <a:cubicBezTo>
                    <a:pt x="9927" y="589"/>
                    <a:pt x="9483" y="0"/>
                    <a:pt x="8901" y="0"/>
                  </a:cubicBezTo>
                  <a:cubicBezTo>
                    <a:pt x="8892" y="0"/>
                    <a:pt x="8884" y="0"/>
                    <a:pt x="8876" y="1"/>
                  </a:cubicBezTo>
                  <a:cubicBezTo>
                    <a:pt x="8869" y="0"/>
                    <a:pt x="8862" y="0"/>
                    <a:pt x="8855" y="0"/>
                  </a:cubicBezTo>
                  <a:cubicBezTo>
                    <a:pt x="8176" y="0"/>
                    <a:pt x="7731" y="767"/>
                    <a:pt x="8060" y="1368"/>
                  </a:cubicBezTo>
                  <a:lnTo>
                    <a:pt x="6679" y="2766"/>
                  </a:lnTo>
                  <a:cubicBezTo>
                    <a:pt x="6546" y="2690"/>
                    <a:pt x="6387" y="2651"/>
                    <a:pt x="6229" y="2651"/>
                  </a:cubicBezTo>
                  <a:cubicBezTo>
                    <a:pt x="6072" y="2651"/>
                    <a:pt x="5917" y="2690"/>
                    <a:pt x="5792" y="2766"/>
                  </a:cubicBezTo>
                  <a:lnTo>
                    <a:pt x="4395" y="1368"/>
                  </a:lnTo>
                  <a:cubicBezTo>
                    <a:pt x="4723" y="767"/>
                    <a:pt x="4282" y="0"/>
                    <a:pt x="3600" y="0"/>
                  </a:cubicBezTo>
                  <a:cubicBezTo>
                    <a:pt x="3593" y="0"/>
                    <a:pt x="3586" y="0"/>
                    <a:pt x="3578" y="1"/>
                  </a:cubicBezTo>
                  <a:cubicBezTo>
                    <a:pt x="3570" y="0"/>
                    <a:pt x="3562" y="0"/>
                    <a:pt x="35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7" name="Google Shape;887;p37"/>
          <p:cNvGrpSpPr/>
          <p:nvPr/>
        </p:nvGrpSpPr>
        <p:grpSpPr>
          <a:xfrm>
            <a:off x="1449813" y="3153063"/>
            <a:ext cx="338975" cy="338725"/>
            <a:chOff x="2528475" y="3801550"/>
            <a:chExt cx="338975" cy="338725"/>
          </a:xfrm>
        </p:grpSpPr>
        <p:sp>
          <p:nvSpPr>
            <p:cNvPr id="888" name="Google Shape;888;p37"/>
            <p:cNvSpPr/>
            <p:nvPr/>
          </p:nvSpPr>
          <p:spPr>
            <a:xfrm>
              <a:off x="2528475" y="3801550"/>
              <a:ext cx="338975" cy="338725"/>
            </a:xfrm>
            <a:custGeom>
              <a:rect b="b" l="l" r="r" t="t"/>
              <a:pathLst>
                <a:path extrusionOk="0" h="13549" w="13559">
                  <a:moveTo>
                    <a:pt x="9575" y="506"/>
                  </a:moveTo>
                  <a:cubicBezTo>
                    <a:pt x="10308" y="506"/>
                    <a:pt x="10902" y="1100"/>
                    <a:pt x="10902" y="1833"/>
                  </a:cubicBezTo>
                  <a:cubicBezTo>
                    <a:pt x="10902" y="2511"/>
                    <a:pt x="10099" y="3453"/>
                    <a:pt x="9575" y="4034"/>
                  </a:cubicBezTo>
                  <a:cubicBezTo>
                    <a:pt x="9063" y="3453"/>
                    <a:pt x="8260" y="2511"/>
                    <a:pt x="8260" y="1833"/>
                  </a:cubicBezTo>
                  <a:cubicBezTo>
                    <a:pt x="8260" y="1100"/>
                    <a:pt x="8854" y="506"/>
                    <a:pt x="9575" y="506"/>
                  </a:cubicBezTo>
                  <a:close/>
                  <a:moveTo>
                    <a:pt x="7845" y="2428"/>
                  </a:moveTo>
                  <a:cubicBezTo>
                    <a:pt x="7902" y="2594"/>
                    <a:pt x="7998" y="2773"/>
                    <a:pt x="8094" y="2955"/>
                  </a:cubicBezTo>
                  <a:lnTo>
                    <a:pt x="1329" y="2955"/>
                  </a:lnTo>
                  <a:cubicBezTo>
                    <a:pt x="1179" y="2955"/>
                    <a:pt x="1067" y="3065"/>
                    <a:pt x="1067" y="3218"/>
                  </a:cubicBezTo>
                  <a:lnTo>
                    <a:pt x="1067" y="9844"/>
                  </a:lnTo>
                  <a:lnTo>
                    <a:pt x="529" y="9844"/>
                  </a:lnTo>
                  <a:lnTo>
                    <a:pt x="529" y="2690"/>
                  </a:lnTo>
                  <a:cubicBezTo>
                    <a:pt x="529" y="2540"/>
                    <a:pt x="652" y="2428"/>
                    <a:pt x="791" y="2428"/>
                  </a:cubicBezTo>
                  <a:close/>
                  <a:moveTo>
                    <a:pt x="11981" y="3480"/>
                  </a:moveTo>
                  <a:lnTo>
                    <a:pt x="11981" y="9844"/>
                  </a:lnTo>
                  <a:lnTo>
                    <a:pt x="1594" y="9844"/>
                  </a:lnTo>
                  <a:lnTo>
                    <a:pt x="1594" y="3480"/>
                  </a:lnTo>
                  <a:lnTo>
                    <a:pt x="8439" y="3480"/>
                  </a:lnTo>
                  <a:cubicBezTo>
                    <a:pt x="8702" y="3838"/>
                    <a:pt x="8980" y="4170"/>
                    <a:pt x="9229" y="4433"/>
                  </a:cubicBezTo>
                  <a:lnTo>
                    <a:pt x="8038" y="5624"/>
                  </a:lnTo>
                  <a:lnTo>
                    <a:pt x="7194" y="4781"/>
                  </a:lnTo>
                  <a:cubicBezTo>
                    <a:pt x="7146" y="4731"/>
                    <a:pt x="7077" y="4707"/>
                    <a:pt x="7009" y="4707"/>
                  </a:cubicBezTo>
                  <a:cubicBezTo>
                    <a:pt x="6940" y="4707"/>
                    <a:pt x="6871" y="4731"/>
                    <a:pt x="6823" y="4781"/>
                  </a:cubicBezTo>
                  <a:lnTo>
                    <a:pt x="5063" y="6551"/>
                  </a:lnTo>
                  <a:lnTo>
                    <a:pt x="4220" y="5694"/>
                  </a:lnTo>
                  <a:cubicBezTo>
                    <a:pt x="4165" y="5644"/>
                    <a:pt x="4096" y="5619"/>
                    <a:pt x="4029" y="5619"/>
                  </a:cubicBezTo>
                  <a:cubicBezTo>
                    <a:pt x="3962" y="5619"/>
                    <a:pt x="3896" y="5644"/>
                    <a:pt x="3848" y="5694"/>
                  </a:cubicBezTo>
                  <a:lnTo>
                    <a:pt x="2643" y="6883"/>
                  </a:lnTo>
                  <a:lnTo>
                    <a:pt x="2643" y="4283"/>
                  </a:lnTo>
                  <a:cubicBezTo>
                    <a:pt x="2643" y="4157"/>
                    <a:pt x="2560" y="4034"/>
                    <a:pt x="2424" y="4018"/>
                  </a:cubicBezTo>
                  <a:cubicBezTo>
                    <a:pt x="2409" y="4015"/>
                    <a:pt x="2395" y="4014"/>
                    <a:pt x="2380" y="4014"/>
                  </a:cubicBezTo>
                  <a:cubicBezTo>
                    <a:pt x="2234" y="4014"/>
                    <a:pt x="2119" y="4132"/>
                    <a:pt x="2119" y="4283"/>
                  </a:cubicBezTo>
                  <a:lnTo>
                    <a:pt x="2119" y="9040"/>
                  </a:lnTo>
                  <a:cubicBezTo>
                    <a:pt x="2119" y="9193"/>
                    <a:pt x="2242" y="9302"/>
                    <a:pt x="2381" y="9302"/>
                  </a:cubicBezTo>
                  <a:lnTo>
                    <a:pt x="11178" y="9302"/>
                  </a:lnTo>
                  <a:cubicBezTo>
                    <a:pt x="11556" y="9290"/>
                    <a:pt x="11525" y="8777"/>
                    <a:pt x="11153" y="8777"/>
                  </a:cubicBezTo>
                  <a:cubicBezTo>
                    <a:pt x="11143" y="8777"/>
                    <a:pt x="11132" y="8777"/>
                    <a:pt x="11122" y="8778"/>
                  </a:cubicBezTo>
                  <a:lnTo>
                    <a:pt x="11122" y="8529"/>
                  </a:lnTo>
                  <a:cubicBezTo>
                    <a:pt x="11122" y="8390"/>
                    <a:pt x="11025" y="8267"/>
                    <a:pt x="10902" y="8250"/>
                  </a:cubicBezTo>
                  <a:cubicBezTo>
                    <a:pt x="10888" y="8248"/>
                    <a:pt x="10873" y="8247"/>
                    <a:pt x="10858" y="8247"/>
                  </a:cubicBezTo>
                  <a:cubicBezTo>
                    <a:pt x="10713" y="8247"/>
                    <a:pt x="10597" y="8365"/>
                    <a:pt x="10597" y="8516"/>
                  </a:cubicBezTo>
                  <a:lnTo>
                    <a:pt x="10597" y="8778"/>
                  </a:lnTo>
                  <a:lnTo>
                    <a:pt x="9907" y="8778"/>
                  </a:lnTo>
                  <a:lnTo>
                    <a:pt x="9907" y="8529"/>
                  </a:lnTo>
                  <a:cubicBezTo>
                    <a:pt x="9907" y="8390"/>
                    <a:pt x="9810" y="8267"/>
                    <a:pt x="9684" y="8250"/>
                  </a:cubicBezTo>
                  <a:cubicBezTo>
                    <a:pt x="9669" y="8248"/>
                    <a:pt x="9655" y="8247"/>
                    <a:pt x="9640" y="8247"/>
                  </a:cubicBezTo>
                  <a:cubicBezTo>
                    <a:pt x="9494" y="8247"/>
                    <a:pt x="9379" y="8365"/>
                    <a:pt x="9379" y="8516"/>
                  </a:cubicBezTo>
                  <a:lnTo>
                    <a:pt x="9379" y="8778"/>
                  </a:lnTo>
                  <a:lnTo>
                    <a:pt x="8688" y="8778"/>
                  </a:lnTo>
                  <a:lnTo>
                    <a:pt x="8688" y="8529"/>
                  </a:lnTo>
                  <a:cubicBezTo>
                    <a:pt x="8688" y="8390"/>
                    <a:pt x="8592" y="8267"/>
                    <a:pt x="8466" y="8250"/>
                  </a:cubicBezTo>
                  <a:cubicBezTo>
                    <a:pt x="8451" y="8248"/>
                    <a:pt x="8436" y="8247"/>
                    <a:pt x="8422" y="8247"/>
                  </a:cubicBezTo>
                  <a:cubicBezTo>
                    <a:pt x="8277" y="8247"/>
                    <a:pt x="8164" y="8365"/>
                    <a:pt x="8164" y="8516"/>
                  </a:cubicBezTo>
                  <a:lnTo>
                    <a:pt x="8164" y="8778"/>
                  </a:lnTo>
                  <a:lnTo>
                    <a:pt x="7470" y="8778"/>
                  </a:lnTo>
                  <a:lnTo>
                    <a:pt x="7470" y="8529"/>
                  </a:lnTo>
                  <a:cubicBezTo>
                    <a:pt x="7470" y="8390"/>
                    <a:pt x="7374" y="8267"/>
                    <a:pt x="7251" y="8250"/>
                  </a:cubicBezTo>
                  <a:cubicBezTo>
                    <a:pt x="7236" y="8248"/>
                    <a:pt x="7221" y="8247"/>
                    <a:pt x="7207" y="8247"/>
                  </a:cubicBezTo>
                  <a:cubicBezTo>
                    <a:pt x="7061" y="8247"/>
                    <a:pt x="6946" y="8365"/>
                    <a:pt x="6946" y="8516"/>
                  </a:cubicBezTo>
                  <a:lnTo>
                    <a:pt x="6946" y="8778"/>
                  </a:lnTo>
                  <a:lnTo>
                    <a:pt x="6282" y="8778"/>
                  </a:lnTo>
                  <a:lnTo>
                    <a:pt x="6282" y="8529"/>
                  </a:lnTo>
                  <a:cubicBezTo>
                    <a:pt x="6282" y="8390"/>
                    <a:pt x="6185" y="8267"/>
                    <a:pt x="6059" y="8250"/>
                  </a:cubicBezTo>
                  <a:cubicBezTo>
                    <a:pt x="6044" y="8248"/>
                    <a:pt x="6030" y="8247"/>
                    <a:pt x="6015" y="8247"/>
                  </a:cubicBezTo>
                  <a:cubicBezTo>
                    <a:pt x="5870" y="8247"/>
                    <a:pt x="5757" y="8365"/>
                    <a:pt x="5757" y="8516"/>
                  </a:cubicBezTo>
                  <a:lnTo>
                    <a:pt x="5757" y="8778"/>
                  </a:lnTo>
                  <a:lnTo>
                    <a:pt x="5063" y="8778"/>
                  </a:lnTo>
                  <a:lnTo>
                    <a:pt x="5063" y="8529"/>
                  </a:lnTo>
                  <a:cubicBezTo>
                    <a:pt x="5063" y="8390"/>
                    <a:pt x="4967" y="8267"/>
                    <a:pt x="4831" y="8250"/>
                  </a:cubicBezTo>
                  <a:cubicBezTo>
                    <a:pt x="4817" y="8248"/>
                    <a:pt x="4803" y="8247"/>
                    <a:pt x="4790" y="8247"/>
                  </a:cubicBezTo>
                  <a:cubicBezTo>
                    <a:pt x="4652" y="8247"/>
                    <a:pt x="4526" y="8365"/>
                    <a:pt x="4526" y="8516"/>
                  </a:cubicBezTo>
                  <a:lnTo>
                    <a:pt x="4526" y="8778"/>
                  </a:lnTo>
                  <a:lnTo>
                    <a:pt x="3848" y="8778"/>
                  </a:lnTo>
                  <a:lnTo>
                    <a:pt x="3848" y="8529"/>
                  </a:lnTo>
                  <a:cubicBezTo>
                    <a:pt x="3848" y="8390"/>
                    <a:pt x="3752" y="8267"/>
                    <a:pt x="3613" y="8250"/>
                  </a:cubicBezTo>
                  <a:cubicBezTo>
                    <a:pt x="3599" y="8248"/>
                    <a:pt x="3585" y="8247"/>
                    <a:pt x="3572" y="8247"/>
                  </a:cubicBezTo>
                  <a:cubicBezTo>
                    <a:pt x="3434" y="8247"/>
                    <a:pt x="3307" y="8365"/>
                    <a:pt x="3307" y="8516"/>
                  </a:cubicBezTo>
                  <a:lnTo>
                    <a:pt x="3307" y="8778"/>
                  </a:lnTo>
                  <a:lnTo>
                    <a:pt x="2630" y="8778"/>
                  </a:lnTo>
                  <a:lnTo>
                    <a:pt x="2630" y="7629"/>
                  </a:lnTo>
                  <a:lnTo>
                    <a:pt x="4014" y="6245"/>
                  </a:lnTo>
                  <a:lnTo>
                    <a:pt x="4858" y="7088"/>
                  </a:lnTo>
                  <a:cubicBezTo>
                    <a:pt x="4912" y="7145"/>
                    <a:pt x="4981" y="7173"/>
                    <a:pt x="5050" y="7173"/>
                  </a:cubicBezTo>
                  <a:cubicBezTo>
                    <a:pt x="5120" y="7173"/>
                    <a:pt x="5189" y="7145"/>
                    <a:pt x="5246" y="7088"/>
                  </a:cubicBezTo>
                  <a:lnTo>
                    <a:pt x="7002" y="5332"/>
                  </a:lnTo>
                  <a:lnTo>
                    <a:pt x="7845" y="6175"/>
                  </a:lnTo>
                  <a:cubicBezTo>
                    <a:pt x="7893" y="6232"/>
                    <a:pt x="7959" y="6260"/>
                    <a:pt x="8026" y="6260"/>
                  </a:cubicBezTo>
                  <a:cubicBezTo>
                    <a:pt x="8093" y="6260"/>
                    <a:pt x="8162" y="6232"/>
                    <a:pt x="8217" y="6175"/>
                  </a:cubicBezTo>
                  <a:cubicBezTo>
                    <a:pt x="8937" y="5458"/>
                    <a:pt x="10736" y="3480"/>
                    <a:pt x="10736" y="3480"/>
                  </a:cubicBezTo>
                  <a:close/>
                  <a:moveTo>
                    <a:pt x="12768" y="2428"/>
                  </a:moveTo>
                  <a:cubicBezTo>
                    <a:pt x="12921" y="2428"/>
                    <a:pt x="13030" y="2540"/>
                    <a:pt x="13030" y="2690"/>
                  </a:cubicBezTo>
                  <a:lnTo>
                    <a:pt x="13030" y="9844"/>
                  </a:lnTo>
                  <a:lnTo>
                    <a:pt x="12506" y="9844"/>
                  </a:lnTo>
                  <a:lnTo>
                    <a:pt x="12506" y="3218"/>
                  </a:lnTo>
                  <a:cubicBezTo>
                    <a:pt x="12506" y="3065"/>
                    <a:pt x="12383" y="2955"/>
                    <a:pt x="12244" y="2955"/>
                  </a:cubicBezTo>
                  <a:lnTo>
                    <a:pt x="11095" y="2955"/>
                  </a:lnTo>
                  <a:cubicBezTo>
                    <a:pt x="11191" y="2773"/>
                    <a:pt x="11274" y="2594"/>
                    <a:pt x="11331" y="2428"/>
                  </a:cubicBezTo>
                  <a:close/>
                  <a:moveTo>
                    <a:pt x="13030" y="10368"/>
                  </a:moveTo>
                  <a:lnTo>
                    <a:pt x="13030" y="10630"/>
                  </a:lnTo>
                  <a:cubicBezTo>
                    <a:pt x="13030" y="10783"/>
                    <a:pt x="12921" y="10893"/>
                    <a:pt x="12768" y="10893"/>
                  </a:cubicBezTo>
                  <a:lnTo>
                    <a:pt x="791" y="10893"/>
                  </a:lnTo>
                  <a:cubicBezTo>
                    <a:pt x="652" y="10893"/>
                    <a:pt x="529" y="10783"/>
                    <a:pt x="529" y="10630"/>
                  </a:cubicBezTo>
                  <a:lnTo>
                    <a:pt x="529" y="10368"/>
                  </a:lnTo>
                  <a:close/>
                  <a:moveTo>
                    <a:pt x="7596" y="11434"/>
                  </a:moveTo>
                  <a:lnTo>
                    <a:pt x="8011" y="13024"/>
                  </a:lnTo>
                  <a:lnTo>
                    <a:pt x="5535" y="13024"/>
                  </a:lnTo>
                  <a:lnTo>
                    <a:pt x="5950" y="11434"/>
                  </a:lnTo>
                  <a:close/>
                  <a:moveTo>
                    <a:pt x="9593" y="0"/>
                  </a:moveTo>
                  <a:cubicBezTo>
                    <a:pt x="8675" y="0"/>
                    <a:pt x="7756" y="630"/>
                    <a:pt x="7736" y="1890"/>
                  </a:cubicBezTo>
                  <a:lnTo>
                    <a:pt x="791" y="1890"/>
                  </a:lnTo>
                  <a:cubicBezTo>
                    <a:pt x="363" y="1890"/>
                    <a:pt x="1" y="2248"/>
                    <a:pt x="1" y="2690"/>
                  </a:cubicBezTo>
                  <a:lnTo>
                    <a:pt x="1" y="10630"/>
                  </a:lnTo>
                  <a:cubicBezTo>
                    <a:pt x="1" y="11072"/>
                    <a:pt x="363" y="11434"/>
                    <a:pt x="791" y="11434"/>
                  </a:cubicBezTo>
                  <a:lnTo>
                    <a:pt x="5412" y="11434"/>
                  </a:lnTo>
                  <a:lnTo>
                    <a:pt x="4997" y="13024"/>
                  </a:lnTo>
                  <a:lnTo>
                    <a:pt x="4648" y="13024"/>
                  </a:lnTo>
                  <a:cubicBezTo>
                    <a:pt x="4303" y="13024"/>
                    <a:pt x="4303" y="13535"/>
                    <a:pt x="4648" y="13548"/>
                  </a:cubicBezTo>
                  <a:lnTo>
                    <a:pt x="8897" y="13548"/>
                  </a:lnTo>
                  <a:cubicBezTo>
                    <a:pt x="9243" y="13535"/>
                    <a:pt x="9243" y="13037"/>
                    <a:pt x="8897" y="13024"/>
                  </a:cubicBezTo>
                  <a:lnTo>
                    <a:pt x="8565" y="13024"/>
                  </a:lnTo>
                  <a:lnTo>
                    <a:pt x="8134" y="11434"/>
                  </a:lnTo>
                  <a:lnTo>
                    <a:pt x="12768" y="11434"/>
                  </a:lnTo>
                  <a:cubicBezTo>
                    <a:pt x="13213" y="11434"/>
                    <a:pt x="13558" y="11072"/>
                    <a:pt x="13558" y="10630"/>
                  </a:cubicBezTo>
                  <a:lnTo>
                    <a:pt x="13558" y="2690"/>
                  </a:lnTo>
                  <a:cubicBezTo>
                    <a:pt x="13558" y="2248"/>
                    <a:pt x="13213" y="1890"/>
                    <a:pt x="12768" y="1890"/>
                  </a:cubicBezTo>
                  <a:lnTo>
                    <a:pt x="11440" y="1890"/>
                  </a:lnTo>
                  <a:cubicBezTo>
                    <a:pt x="11427" y="630"/>
                    <a:pt x="10511" y="0"/>
                    <a:pt x="95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7"/>
            <p:cNvSpPr/>
            <p:nvPr/>
          </p:nvSpPr>
          <p:spPr>
            <a:xfrm>
              <a:off x="2741525" y="3827300"/>
              <a:ext cx="46325" cy="39850"/>
            </a:xfrm>
            <a:custGeom>
              <a:rect b="b" l="l" r="r" t="t"/>
              <a:pathLst>
                <a:path extrusionOk="0" h="1594" w="1853">
                  <a:moveTo>
                    <a:pt x="1053" y="528"/>
                  </a:moveTo>
                  <a:cubicBezTo>
                    <a:pt x="1411" y="541"/>
                    <a:pt x="1411" y="1052"/>
                    <a:pt x="1053" y="1066"/>
                  </a:cubicBezTo>
                  <a:cubicBezTo>
                    <a:pt x="913" y="1066"/>
                    <a:pt x="790" y="943"/>
                    <a:pt x="790" y="803"/>
                  </a:cubicBezTo>
                  <a:cubicBezTo>
                    <a:pt x="790" y="651"/>
                    <a:pt x="913" y="528"/>
                    <a:pt x="1053" y="528"/>
                  </a:cubicBezTo>
                  <a:close/>
                  <a:moveTo>
                    <a:pt x="1053" y="0"/>
                  </a:moveTo>
                  <a:cubicBezTo>
                    <a:pt x="0" y="43"/>
                    <a:pt x="0" y="1550"/>
                    <a:pt x="1053" y="1593"/>
                  </a:cubicBezTo>
                  <a:cubicBezTo>
                    <a:pt x="1494" y="1593"/>
                    <a:pt x="1853" y="1232"/>
                    <a:pt x="1853" y="803"/>
                  </a:cubicBezTo>
                  <a:cubicBezTo>
                    <a:pt x="1853" y="362"/>
                    <a:pt x="1494" y="0"/>
                    <a:pt x="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 name="Google Shape;890;p37"/>
          <p:cNvGrpSpPr/>
          <p:nvPr/>
        </p:nvGrpSpPr>
        <p:grpSpPr>
          <a:xfrm>
            <a:off x="3427700" y="3152988"/>
            <a:ext cx="310900" cy="338875"/>
            <a:chOff x="1823825" y="3801400"/>
            <a:chExt cx="310900" cy="338875"/>
          </a:xfrm>
        </p:grpSpPr>
        <p:sp>
          <p:nvSpPr>
            <p:cNvPr id="891" name="Google Shape;891;p37"/>
            <p:cNvSpPr/>
            <p:nvPr/>
          </p:nvSpPr>
          <p:spPr>
            <a:xfrm>
              <a:off x="1823825" y="3801400"/>
              <a:ext cx="310900" cy="338875"/>
            </a:xfrm>
            <a:custGeom>
              <a:rect b="b" l="l" r="r" t="t"/>
              <a:pathLst>
                <a:path extrusionOk="0" h="13555" w="12436">
                  <a:moveTo>
                    <a:pt x="7689" y="525"/>
                  </a:moveTo>
                  <a:cubicBezTo>
                    <a:pt x="7828" y="525"/>
                    <a:pt x="7954" y="651"/>
                    <a:pt x="7954" y="787"/>
                  </a:cubicBezTo>
                  <a:lnTo>
                    <a:pt x="7954" y="1053"/>
                  </a:lnTo>
                  <a:lnTo>
                    <a:pt x="5823" y="1053"/>
                  </a:lnTo>
                  <a:cubicBezTo>
                    <a:pt x="5683" y="1053"/>
                    <a:pt x="5574" y="1176"/>
                    <a:pt x="5561" y="1328"/>
                  </a:cubicBezTo>
                  <a:cubicBezTo>
                    <a:pt x="5561" y="1468"/>
                    <a:pt x="5448" y="1590"/>
                    <a:pt x="5298" y="1590"/>
                  </a:cubicBezTo>
                  <a:lnTo>
                    <a:pt x="3181" y="1590"/>
                  </a:lnTo>
                  <a:cubicBezTo>
                    <a:pt x="3028" y="1590"/>
                    <a:pt x="2918" y="1468"/>
                    <a:pt x="2918" y="1315"/>
                  </a:cubicBezTo>
                  <a:cubicBezTo>
                    <a:pt x="2918" y="1176"/>
                    <a:pt x="2792" y="1053"/>
                    <a:pt x="2656" y="1053"/>
                  </a:cubicBezTo>
                  <a:lnTo>
                    <a:pt x="538" y="1053"/>
                  </a:lnTo>
                  <a:lnTo>
                    <a:pt x="538" y="787"/>
                  </a:lnTo>
                  <a:cubicBezTo>
                    <a:pt x="538" y="651"/>
                    <a:pt x="651" y="525"/>
                    <a:pt x="800" y="525"/>
                  </a:cubicBezTo>
                  <a:close/>
                  <a:moveTo>
                    <a:pt x="6098" y="5298"/>
                  </a:moveTo>
                  <a:lnTo>
                    <a:pt x="6098" y="10165"/>
                  </a:lnTo>
                  <a:lnTo>
                    <a:pt x="5033" y="10165"/>
                  </a:lnTo>
                  <a:lnTo>
                    <a:pt x="5033" y="5298"/>
                  </a:lnTo>
                  <a:close/>
                  <a:moveTo>
                    <a:pt x="8741" y="3390"/>
                  </a:moveTo>
                  <a:lnTo>
                    <a:pt x="8741" y="10165"/>
                  </a:lnTo>
                  <a:lnTo>
                    <a:pt x="7689" y="10165"/>
                  </a:lnTo>
                  <a:lnTo>
                    <a:pt x="7689" y="3390"/>
                  </a:lnTo>
                  <a:close/>
                  <a:moveTo>
                    <a:pt x="11396" y="7207"/>
                  </a:moveTo>
                  <a:lnTo>
                    <a:pt x="11396" y="10165"/>
                  </a:lnTo>
                  <a:lnTo>
                    <a:pt x="10331" y="10165"/>
                  </a:lnTo>
                  <a:lnTo>
                    <a:pt x="10331" y="7207"/>
                  </a:lnTo>
                  <a:close/>
                  <a:moveTo>
                    <a:pt x="7954" y="1590"/>
                  </a:moveTo>
                  <a:lnTo>
                    <a:pt x="7954" y="2862"/>
                  </a:lnTo>
                  <a:lnTo>
                    <a:pt x="7413" y="2862"/>
                  </a:lnTo>
                  <a:cubicBezTo>
                    <a:pt x="7274" y="2862"/>
                    <a:pt x="7151" y="2975"/>
                    <a:pt x="7151" y="3127"/>
                  </a:cubicBezTo>
                  <a:lnTo>
                    <a:pt x="7151" y="10165"/>
                  </a:lnTo>
                  <a:lnTo>
                    <a:pt x="6626" y="10165"/>
                  </a:lnTo>
                  <a:lnTo>
                    <a:pt x="6626" y="5036"/>
                  </a:lnTo>
                  <a:cubicBezTo>
                    <a:pt x="6626" y="4883"/>
                    <a:pt x="6500" y="4771"/>
                    <a:pt x="6361" y="4771"/>
                  </a:cubicBezTo>
                  <a:lnTo>
                    <a:pt x="4771" y="4771"/>
                  </a:lnTo>
                  <a:cubicBezTo>
                    <a:pt x="4618" y="4771"/>
                    <a:pt x="4508" y="4883"/>
                    <a:pt x="4508" y="5036"/>
                  </a:cubicBezTo>
                  <a:lnTo>
                    <a:pt x="4508" y="10165"/>
                  </a:lnTo>
                  <a:lnTo>
                    <a:pt x="4356" y="10165"/>
                  </a:lnTo>
                  <a:cubicBezTo>
                    <a:pt x="4220" y="10165"/>
                    <a:pt x="4107" y="10265"/>
                    <a:pt x="4080" y="10387"/>
                  </a:cubicBezTo>
                  <a:cubicBezTo>
                    <a:pt x="4067" y="10553"/>
                    <a:pt x="4190" y="10693"/>
                    <a:pt x="4342" y="10693"/>
                  </a:cubicBezTo>
                  <a:lnTo>
                    <a:pt x="7954" y="10693"/>
                  </a:lnTo>
                  <a:lnTo>
                    <a:pt x="7954" y="11964"/>
                  </a:lnTo>
                  <a:lnTo>
                    <a:pt x="538" y="11964"/>
                  </a:lnTo>
                  <a:lnTo>
                    <a:pt x="538" y="1590"/>
                  </a:lnTo>
                  <a:lnTo>
                    <a:pt x="2434" y="1590"/>
                  </a:lnTo>
                  <a:cubicBezTo>
                    <a:pt x="2543" y="1896"/>
                    <a:pt x="2835" y="2115"/>
                    <a:pt x="3181" y="2115"/>
                  </a:cubicBezTo>
                  <a:lnTo>
                    <a:pt x="5298" y="2115"/>
                  </a:lnTo>
                  <a:cubicBezTo>
                    <a:pt x="5644" y="2115"/>
                    <a:pt x="5946" y="1896"/>
                    <a:pt x="6045" y="1590"/>
                  </a:cubicBezTo>
                  <a:close/>
                  <a:moveTo>
                    <a:pt x="7954" y="12505"/>
                  </a:moveTo>
                  <a:lnTo>
                    <a:pt x="7954" y="12767"/>
                  </a:lnTo>
                  <a:cubicBezTo>
                    <a:pt x="7954" y="12904"/>
                    <a:pt x="7828" y="13030"/>
                    <a:pt x="7689" y="13030"/>
                  </a:cubicBezTo>
                  <a:lnTo>
                    <a:pt x="800" y="13030"/>
                  </a:lnTo>
                  <a:cubicBezTo>
                    <a:pt x="651" y="13030"/>
                    <a:pt x="538" y="12904"/>
                    <a:pt x="538" y="12767"/>
                  </a:cubicBezTo>
                  <a:lnTo>
                    <a:pt x="538" y="12505"/>
                  </a:lnTo>
                  <a:close/>
                  <a:moveTo>
                    <a:pt x="800" y="0"/>
                  </a:moveTo>
                  <a:cubicBezTo>
                    <a:pt x="359" y="0"/>
                    <a:pt x="0" y="359"/>
                    <a:pt x="0" y="787"/>
                  </a:cubicBezTo>
                  <a:lnTo>
                    <a:pt x="0" y="12767"/>
                  </a:lnTo>
                  <a:cubicBezTo>
                    <a:pt x="0" y="13209"/>
                    <a:pt x="359" y="13554"/>
                    <a:pt x="800" y="13554"/>
                  </a:cubicBezTo>
                  <a:lnTo>
                    <a:pt x="7689" y="13554"/>
                  </a:lnTo>
                  <a:cubicBezTo>
                    <a:pt x="8120" y="13554"/>
                    <a:pt x="8479" y="13209"/>
                    <a:pt x="8479" y="12767"/>
                  </a:cubicBezTo>
                  <a:lnTo>
                    <a:pt x="8479" y="10693"/>
                  </a:lnTo>
                  <a:lnTo>
                    <a:pt x="12087" y="10693"/>
                  </a:lnTo>
                  <a:cubicBezTo>
                    <a:pt x="12436" y="10693"/>
                    <a:pt x="12436" y="10182"/>
                    <a:pt x="12087" y="10165"/>
                  </a:cubicBezTo>
                  <a:lnTo>
                    <a:pt x="11921" y="10165"/>
                  </a:lnTo>
                  <a:lnTo>
                    <a:pt x="11921" y="6945"/>
                  </a:lnTo>
                  <a:cubicBezTo>
                    <a:pt x="11921" y="6792"/>
                    <a:pt x="11798" y="6666"/>
                    <a:pt x="11659" y="6666"/>
                  </a:cubicBezTo>
                  <a:lnTo>
                    <a:pt x="10069" y="6666"/>
                  </a:lnTo>
                  <a:cubicBezTo>
                    <a:pt x="9916" y="6666"/>
                    <a:pt x="9806" y="6792"/>
                    <a:pt x="9806" y="6945"/>
                  </a:cubicBezTo>
                  <a:lnTo>
                    <a:pt x="9806" y="10165"/>
                  </a:lnTo>
                  <a:lnTo>
                    <a:pt x="9282" y="10165"/>
                  </a:lnTo>
                  <a:lnTo>
                    <a:pt x="9282" y="3127"/>
                  </a:lnTo>
                  <a:cubicBezTo>
                    <a:pt x="9282" y="2975"/>
                    <a:pt x="9156" y="2862"/>
                    <a:pt x="9003" y="2862"/>
                  </a:cubicBezTo>
                  <a:lnTo>
                    <a:pt x="8479" y="2862"/>
                  </a:lnTo>
                  <a:lnTo>
                    <a:pt x="8479" y="787"/>
                  </a:lnTo>
                  <a:cubicBezTo>
                    <a:pt x="8479" y="359"/>
                    <a:pt x="8120" y="0"/>
                    <a:pt x="76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7"/>
            <p:cNvSpPr/>
            <p:nvPr/>
          </p:nvSpPr>
          <p:spPr>
            <a:xfrm>
              <a:off x="1847975" y="3872925"/>
              <a:ext cx="102100" cy="13225"/>
            </a:xfrm>
            <a:custGeom>
              <a:rect b="b" l="l" r="r" t="t"/>
              <a:pathLst>
                <a:path extrusionOk="0" h="529" w="4084">
                  <a:moveTo>
                    <a:pt x="362" y="1"/>
                  </a:moveTo>
                  <a:cubicBezTo>
                    <a:pt x="0" y="17"/>
                    <a:pt x="0" y="515"/>
                    <a:pt x="362" y="529"/>
                  </a:cubicBezTo>
                  <a:lnTo>
                    <a:pt x="3791" y="529"/>
                  </a:lnTo>
                  <a:cubicBezTo>
                    <a:pt x="3931" y="529"/>
                    <a:pt x="4040" y="432"/>
                    <a:pt x="4067" y="306"/>
                  </a:cubicBezTo>
                  <a:cubicBezTo>
                    <a:pt x="4083" y="140"/>
                    <a:pt x="3957" y="1"/>
                    <a:pt x="38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7"/>
            <p:cNvSpPr/>
            <p:nvPr/>
          </p:nvSpPr>
          <p:spPr>
            <a:xfrm>
              <a:off x="1847975" y="3903400"/>
              <a:ext cx="65075" cy="13125"/>
            </a:xfrm>
            <a:custGeom>
              <a:rect b="b" l="l" r="r" t="t"/>
              <a:pathLst>
                <a:path extrusionOk="0" h="525" w="2603">
                  <a:moveTo>
                    <a:pt x="362" y="0"/>
                  </a:moveTo>
                  <a:cubicBezTo>
                    <a:pt x="0" y="13"/>
                    <a:pt x="0" y="511"/>
                    <a:pt x="362" y="525"/>
                  </a:cubicBezTo>
                  <a:lnTo>
                    <a:pt x="2311" y="525"/>
                  </a:lnTo>
                  <a:cubicBezTo>
                    <a:pt x="2477" y="525"/>
                    <a:pt x="2603" y="389"/>
                    <a:pt x="2573" y="223"/>
                  </a:cubicBezTo>
                  <a:cubicBezTo>
                    <a:pt x="2560" y="96"/>
                    <a:pt x="2437" y="0"/>
                    <a:pt x="23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7"/>
            <p:cNvSpPr/>
            <p:nvPr/>
          </p:nvSpPr>
          <p:spPr>
            <a:xfrm>
              <a:off x="1847975" y="3933850"/>
              <a:ext cx="65075" cy="13125"/>
            </a:xfrm>
            <a:custGeom>
              <a:rect b="b" l="l" r="r" t="t"/>
              <a:pathLst>
                <a:path extrusionOk="0" h="525" w="2603">
                  <a:moveTo>
                    <a:pt x="362" y="0"/>
                  </a:moveTo>
                  <a:cubicBezTo>
                    <a:pt x="0" y="14"/>
                    <a:pt x="0" y="512"/>
                    <a:pt x="362" y="525"/>
                  </a:cubicBezTo>
                  <a:lnTo>
                    <a:pt x="2311" y="525"/>
                  </a:lnTo>
                  <a:cubicBezTo>
                    <a:pt x="2477" y="525"/>
                    <a:pt x="2603" y="385"/>
                    <a:pt x="2573" y="220"/>
                  </a:cubicBezTo>
                  <a:cubicBezTo>
                    <a:pt x="2560" y="97"/>
                    <a:pt x="2437" y="0"/>
                    <a:pt x="23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7"/>
            <p:cNvSpPr/>
            <p:nvPr/>
          </p:nvSpPr>
          <p:spPr>
            <a:xfrm>
              <a:off x="1847975" y="3964225"/>
              <a:ext cx="65075" cy="13225"/>
            </a:xfrm>
            <a:custGeom>
              <a:rect b="b" l="l" r="r" t="t"/>
              <a:pathLst>
                <a:path extrusionOk="0" h="529" w="2603">
                  <a:moveTo>
                    <a:pt x="362" y="0"/>
                  </a:moveTo>
                  <a:cubicBezTo>
                    <a:pt x="0" y="17"/>
                    <a:pt x="0" y="515"/>
                    <a:pt x="362" y="528"/>
                  </a:cubicBezTo>
                  <a:lnTo>
                    <a:pt x="2311" y="528"/>
                  </a:lnTo>
                  <a:cubicBezTo>
                    <a:pt x="2477" y="528"/>
                    <a:pt x="2603" y="389"/>
                    <a:pt x="2573" y="223"/>
                  </a:cubicBezTo>
                  <a:cubicBezTo>
                    <a:pt x="2560" y="100"/>
                    <a:pt x="2437" y="0"/>
                    <a:pt x="23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7"/>
            <p:cNvSpPr/>
            <p:nvPr/>
          </p:nvSpPr>
          <p:spPr>
            <a:xfrm>
              <a:off x="1847975" y="3994675"/>
              <a:ext cx="65075" cy="13150"/>
            </a:xfrm>
            <a:custGeom>
              <a:rect b="b" l="l" r="r" t="t"/>
              <a:pathLst>
                <a:path extrusionOk="0" h="526" w="2603">
                  <a:moveTo>
                    <a:pt x="362" y="1"/>
                  </a:moveTo>
                  <a:cubicBezTo>
                    <a:pt x="0" y="14"/>
                    <a:pt x="0" y="512"/>
                    <a:pt x="362" y="525"/>
                  </a:cubicBezTo>
                  <a:lnTo>
                    <a:pt x="2311" y="525"/>
                  </a:lnTo>
                  <a:cubicBezTo>
                    <a:pt x="2477" y="525"/>
                    <a:pt x="2603" y="389"/>
                    <a:pt x="2573" y="223"/>
                  </a:cubicBezTo>
                  <a:cubicBezTo>
                    <a:pt x="2560" y="97"/>
                    <a:pt x="2437" y="1"/>
                    <a:pt x="2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7"/>
            <p:cNvSpPr/>
            <p:nvPr/>
          </p:nvSpPr>
          <p:spPr>
            <a:xfrm>
              <a:off x="1847975" y="4025125"/>
              <a:ext cx="65075" cy="13150"/>
            </a:xfrm>
            <a:custGeom>
              <a:rect b="b" l="l" r="r" t="t"/>
              <a:pathLst>
                <a:path extrusionOk="0" h="526" w="2603">
                  <a:moveTo>
                    <a:pt x="362" y="1"/>
                  </a:moveTo>
                  <a:cubicBezTo>
                    <a:pt x="0" y="14"/>
                    <a:pt x="0" y="512"/>
                    <a:pt x="362" y="525"/>
                  </a:cubicBezTo>
                  <a:lnTo>
                    <a:pt x="2311" y="525"/>
                  </a:lnTo>
                  <a:cubicBezTo>
                    <a:pt x="2477" y="525"/>
                    <a:pt x="2603" y="386"/>
                    <a:pt x="2573" y="220"/>
                  </a:cubicBezTo>
                  <a:cubicBezTo>
                    <a:pt x="2560" y="97"/>
                    <a:pt x="2437" y="1"/>
                    <a:pt x="2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7"/>
            <p:cNvSpPr/>
            <p:nvPr/>
          </p:nvSpPr>
          <p:spPr>
            <a:xfrm>
              <a:off x="1847975" y="4055500"/>
              <a:ext cx="65075" cy="13225"/>
            </a:xfrm>
            <a:custGeom>
              <a:rect b="b" l="l" r="r" t="t"/>
              <a:pathLst>
                <a:path extrusionOk="0" h="529" w="2603">
                  <a:moveTo>
                    <a:pt x="362" y="1"/>
                  </a:moveTo>
                  <a:cubicBezTo>
                    <a:pt x="0" y="18"/>
                    <a:pt x="0" y="529"/>
                    <a:pt x="362" y="529"/>
                  </a:cubicBezTo>
                  <a:lnTo>
                    <a:pt x="2311" y="529"/>
                  </a:lnTo>
                  <a:cubicBezTo>
                    <a:pt x="2477" y="529"/>
                    <a:pt x="2603" y="389"/>
                    <a:pt x="2573" y="223"/>
                  </a:cubicBezTo>
                  <a:cubicBezTo>
                    <a:pt x="2560" y="101"/>
                    <a:pt x="2437" y="1"/>
                    <a:pt x="2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9" name="Google Shape;899;p37"/>
          <p:cNvSpPr/>
          <p:nvPr/>
        </p:nvSpPr>
        <p:spPr>
          <a:xfrm>
            <a:off x="7339950" y="3152975"/>
            <a:ext cx="341675" cy="338900"/>
          </a:xfrm>
          <a:custGeom>
            <a:rect b="b" l="l" r="r" t="t"/>
            <a:pathLst>
              <a:path extrusionOk="0" h="13556" w="13667">
                <a:moveTo>
                  <a:pt x="7857" y="3499"/>
                </a:moveTo>
                <a:cubicBezTo>
                  <a:pt x="8037" y="3556"/>
                  <a:pt x="8216" y="3639"/>
                  <a:pt x="8382" y="3722"/>
                </a:cubicBezTo>
                <a:lnTo>
                  <a:pt x="8382" y="4329"/>
                </a:lnTo>
                <a:cubicBezTo>
                  <a:pt x="8216" y="4220"/>
                  <a:pt x="8037" y="4137"/>
                  <a:pt x="7857" y="4067"/>
                </a:cubicBezTo>
                <a:lnTo>
                  <a:pt x="7857" y="3499"/>
                </a:lnTo>
                <a:close/>
                <a:moveTo>
                  <a:pt x="7330" y="2434"/>
                </a:moveTo>
                <a:lnTo>
                  <a:pt x="7330" y="7304"/>
                </a:lnTo>
                <a:lnTo>
                  <a:pt x="6267" y="7304"/>
                </a:lnTo>
                <a:lnTo>
                  <a:pt x="6267" y="2434"/>
                </a:lnTo>
                <a:close/>
                <a:moveTo>
                  <a:pt x="7857" y="4648"/>
                </a:moveTo>
                <a:cubicBezTo>
                  <a:pt x="8050" y="4731"/>
                  <a:pt x="8229" y="4854"/>
                  <a:pt x="8382" y="4993"/>
                </a:cubicBezTo>
                <a:lnTo>
                  <a:pt x="8382" y="7304"/>
                </a:lnTo>
                <a:lnTo>
                  <a:pt x="7857" y="7304"/>
                </a:lnTo>
                <a:lnTo>
                  <a:pt x="7857" y="4648"/>
                </a:lnTo>
                <a:close/>
                <a:moveTo>
                  <a:pt x="9972" y="525"/>
                </a:moveTo>
                <a:lnTo>
                  <a:pt x="9972" y="7304"/>
                </a:lnTo>
                <a:lnTo>
                  <a:pt x="8923" y="7304"/>
                </a:lnTo>
                <a:lnTo>
                  <a:pt x="8923" y="525"/>
                </a:lnTo>
                <a:close/>
                <a:moveTo>
                  <a:pt x="12628" y="4343"/>
                </a:moveTo>
                <a:lnTo>
                  <a:pt x="12628" y="7304"/>
                </a:lnTo>
                <a:lnTo>
                  <a:pt x="11562" y="7304"/>
                </a:lnTo>
                <a:lnTo>
                  <a:pt x="11562" y="4343"/>
                </a:lnTo>
                <a:close/>
                <a:moveTo>
                  <a:pt x="5740" y="4648"/>
                </a:moveTo>
                <a:lnTo>
                  <a:pt x="5740" y="7304"/>
                </a:lnTo>
                <a:lnTo>
                  <a:pt x="5587" y="7304"/>
                </a:lnTo>
                <a:cubicBezTo>
                  <a:pt x="5451" y="7304"/>
                  <a:pt x="5338" y="7400"/>
                  <a:pt x="5311" y="7539"/>
                </a:cubicBezTo>
                <a:cubicBezTo>
                  <a:pt x="5298" y="7705"/>
                  <a:pt x="5421" y="7841"/>
                  <a:pt x="5574" y="7841"/>
                </a:cubicBezTo>
                <a:lnTo>
                  <a:pt x="8936" y="7841"/>
                </a:lnTo>
                <a:cubicBezTo>
                  <a:pt x="8535" y="8645"/>
                  <a:pt x="7718" y="9156"/>
                  <a:pt x="6805" y="9156"/>
                </a:cubicBezTo>
                <a:cubicBezTo>
                  <a:pt x="4289" y="9143"/>
                  <a:pt x="3512" y="5767"/>
                  <a:pt x="5740" y="4648"/>
                </a:cubicBezTo>
                <a:close/>
                <a:moveTo>
                  <a:pt x="3804" y="9365"/>
                </a:moveTo>
                <a:cubicBezTo>
                  <a:pt x="3927" y="9515"/>
                  <a:pt x="4066" y="9654"/>
                  <a:pt x="4219" y="9780"/>
                </a:cubicBezTo>
                <a:lnTo>
                  <a:pt x="3844" y="10165"/>
                </a:lnTo>
                <a:lnTo>
                  <a:pt x="3416" y="9737"/>
                </a:lnTo>
                <a:lnTo>
                  <a:pt x="3804" y="9365"/>
                </a:lnTo>
                <a:close/>
                <a:moveTo>
                  <a:pt x="5740" y="3499"/>
                </a:moveTo>
                <a:lnTo>
                  <a:pt x="5740" y="4067"/>
                </a:lnTo>
                <a:cubicBezTo>
                  <a:pt x="4621" y="4495"/>
                  <a:pt x="3887" y="5574"/>
                  <a:pt x="3887" y="6776"/>
                </a:cubicBezTo>
                <a:cubicBezTo>
                  <a:pt x="3910" y="8622"/>
                  <a:pt x="5374" y="9676"/>
                  <a:pt x="6841" y="9676"/>
                </a:cubicBezTo>
                <a:cubicBezTo>
                  <a:pt x="7925" y="9676"/>
                  <a:pt x="9011" y="9100"/>
                  <a:pt x="9517" y="7841"/>
                </a:cubicBezTo>
                <a:lnTo>
                  <a:pt x="10085" y="7841"/>
                </a:lnTo>
                <a:cubicBezTo>
                  <a:pt x="9627" y="9252"/>
                  <a:pt x="8312" y="10222"/>
                  <a:pt x="6805" y="10222"/>
                </a:cubicBezTo>
                <a:cubicBezTo>
                  <a:pt x="2891" y="10165"/>
                  <a:pt x="2048" y="4744"/>
                  <a:pt x="5740" y="3499"/>
                </a:cubicBezTo>
                <a:close/>
                <a:moveTo>
                  <a:pt x="3031" y="10095"/>
                </a:moveTo>
                <a:lnTo>
                  <a:pt x="3486" y="10554"/>
                </a:lnTo>
                <a:lnTo>
                  <a:pt x="1288" y="12904"/>
                </a:lnTo>
                <a:cubicBezTo>
                  <a:pt x="1213" y="12985"/>
                  <a:pt x="1102" y="13023"/>
                  <a:pt x="990" y="13023"/>
                </a:cubicBezTo>
                <a:cubicBezTo>
                  <a:pt x="873" y="13023"/>
                  <a:pt x="755" y="12982"/>
                  <a:pt x="677" y="12904"/>
                </a:cubicBezTo>
                <a:cubicBezTo>
                  <a:pt x="524" y="12751"/>
                  <a:pt x="511" y="12449"/>
                  <a:pt x="677" y="12296"/>
                </a:cubicBezTo>
                <a:lnTo>
                  <a:pt x="3031" y="10095"/>
                </a:lnTo>
                <a:close/>
                <a:moveTo>
                  <a:pt x="8657" y="1"/>
                </a:moveTo>
                <a:cubicBezTo>
                  <a:pt x="8508" y="1"/>
                  <a:pt x="8382" y="110"/>
                  <a:pt x="8382" y="263"/>
                </a:cubicBezTo>
                <a:lnTo>
                  <a:pt x="8382" y="3124"/>
                </a:lnTo>
                <a:cubicBezTo>
                  <a:pt x="8216" y="3058"/>
                  <a:pt x="8037" y="3002"/>
                  <a:pt x="7857" y="2945"/>
                </a:cubicBezTo>
                <a:lnTo>
                  <a:pt x="7857" y="2172"/>
                </a:lnTo>
                <a:cubicBezTo>
                  <a:pt x="7857" y="2019"/>
                  <a:pt x="7745" y="1909"/>
                  <a:pt x="7595" y="1909"/>
                </a:cubicBezTo>
                <a:lnTo>
                  <a:pt x="6002" y="1909"/>
                </a:lnTo>
                <a:cubicBezTo>
                  <a:pt x="5852" y="1909"/>
                  <a:pt x="5740" y="2019"/>
                  <a:pt x="5740" y="2172"/>
                </a:cubicBezTo>
                <a:lnTo>
                  <a:pt x="5740" y="2945"/>
                </a:lnTo>
                <a:cubicBezTo>
                  <a:pt x="3167" y="3639"/>
                  <a:pt x="2005" y="6749"/>
                  <a:pt x="3472" y="8950"/>
                </a:cubicBezTo>
                <a:lnTo>
                  <a:pt x="305" y="11921"/>
                </a:lnTo>
                <a:cubicBezTo>
                  <a:pt x="126" y="12087"/>
                  <a:pt x="27" y="12323"/>
                  <a:pt x="13" y="12572"/>
                </a:cubicBezTo>
                <a:cubicBezTo>
                  <a:pt x="0" y="13098"/>
                  <a:pt x="446" y="13556"/>
                  <a:pt x="953" y="13556"/>
                </a:cubicBezTo>
                <a:cubicBezTo>
                  <a:pt x="967" y="13556"/>
                  <a:pt x="982" y="13555"/>
                  <a:pt x="996" y="13554"/>
                </a:cubicBezTo>
                <a:cubicBezTo>
                  <a:pt x="1258" y="13554"/>
                  <a:pt x="1494" y="13458"/>
                  <a:pt x="1660" y="13279"/>
                </a:cubicBezTo>
                <a:lnTo>
                  <a:pt x="4634" y="10112"/>
                </a:lnTo>
                <a:cubicBezTo>
                  <a:pt x="5292" y="10551"/>
                  <a:pt x="6033" y="10753"/>
                  <a:pt x="6766" y="10753"/>
                </a:cubicBezTo>
                <a:cubicBezTo>
                  <a:pt x="8480" y="10753"/>
                  <a:pt x="10152" y="9644"/>
                  <a:pt x="10636" y="7841"/>
                </a:cubicBezTo>
                <a:lnTo>
                  <a:pt x="13322" y="7841"/>
                </a:lnTo>
                <a:cubicBezTo>
                  <a:pt x="13667" y="7828"/>
                  <a:pt x="13667" y="7317"/>
                  <a:pt x="13322" y="7304"/>
                </a:cubicBezTo>
                <a:lnTo>
                  <a:pt x="13156" y="7304"/>
                </a:lnTo>
                <a:lnTo>
                  <a:pt x="13156" y="4080"/>
                </a:lnTo>
                <a:cubicBezTo>
                  <a:pt x="13156" y="3928"/>
                  <a:pt x="13043" y="3818"/>
                  <a:pt x="12890" y="3818"/>
                </a:cubicBezTo>
                <a:lnTo>
                  <a:pt x="11300" y="3818"/>
                </a:lnTo>
                <a:cubicBezTo>
                  <a:pt x="11147" y="3818"/>
                  <a:pt x="11038" y="3928"/>
                  <a:pt x="11038" y="4080"/>
                </a:cubicBezTo>
                <a:lnTo>
                  <a:pt x="11038" y="7304"/>
                </a:lnTo>
                <a:lnTo>
                  <a:pt x="10513" y="7304"/>
                </a:lnTo>
                <a:lnTo>
                  <a:pt x="10513" y="263"/>
                </a:lnTo>
                <a:cubicBezTo>
                  <a:pt x="10513" y="110"/>
                  <a:pt x="10387" y="1"/>
                  <a:pt x="102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0" name="Google Shape;900;p37"/>
          <p:cNvPicPr preferRelativeResize="0"/>
          <p:nvPr/>
        </p:nvPicPr>
        <p:blipFill rotWithShape="1">
          <a:blip r:embed="rId3">
            <a:alphaModFix/>
          </a:blip>
          <a:srcRect b="0" l="3367" r="3357" t="3753"/>
          <a:stretch/>
        </p:blipFill>
        <p:spPr>
          <a:xfrm>
            <a:off x="300825" y="1125425"/>
            <a:ext cx="8528549" cy="3595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38"/>
          <p:cNvSpPr txBox="1"/>
          <p:nvPr>
            <p:ph idx="1" type="subTitle"/>
          </p:nvPr>
        </p:nvSpPr>
        <p:spPr>
          <a:xfrm>
            <a:off x="557076" y="1234456"/>
            <a:ext cx="5470500" cy="3523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1500"/>
              <a:t>The AWS PDF Dataset contains text extracted from all publicly available AWS technical PDFs, including user guides, architecture best practices, and service documentation. </a:t>
            </a:r>
            <a:endParaRPr sz="1500"/>
          </a:p>
          <a:p>
            <a:pPr indent="0" lvl="0" marL="0" rtl="0" algn="l">
              <a:lnSpc>
                <a:spcPct val="100000"/>
              </a:lnSpc>
              <a:spcBef>
                <a:spcPts val="0"/>
              </a:spcBef>
              <a:spcAft>
                <a:spcPts val="0"/>
              </a:spcAft>
              <a:buClr>
                <a:schemeClr val="dk1"/>
              </a:buClr>
              <a:buSzPts val="1100"/>
              <a:buFont typeface="Arial"/>
              <a:buNone/>
            </a:pPr>
            <a:r>
              <a:t/>
            </a:r>
            <a:endParaRPr sz="1500"/>
          </a:p>
          <a:p>
            <a:pPr indent="-349250" lvl="0" marL="457200" rtl="0" algn="l">
              <a:lnSpc>
                <a:spcPct val="100000"/>
              </a:lnSpc>
              <a:spcBef>
                <a:spcPts val="0"/>
              </a:spcBef>
              <a:spcAft>
                <a:spcPts val="0"/>
              </a:spcAft>
              <a:buSzPts val="1900"/>
              <a:buChar char="●"/>
            </a:pPr>
            <a:r>
              <a:rPr lang="en" sz="1500"/>
              <a:t>Dataset of more than 100k pages </a:t>
            </a:r>
            <a:endParaRPr sz="1500"/>
          </a:p>
          <a:p>
            <a:pPr indent="-349250" lvl="0" marL="457200" rtl="0" algn="l">
              <a:lnSpc>
                <a:spcPct val="100000"/>
              </a:lnSpc>
              <a:spcBef>
                <a:spcPts val="0"/>
              </a:spcBef>
              <a:spcAft>
                <a:spcPts val="0"/>
              </a:spcAft>
              <a:buSzPts val="1900"/>
              <a:buChar char="●"/>
            </a:pPr>
            <a:r>
              <a:rPr lang="en" sz="1500"/>
              <a:t>Covers a wide range of AWS services, architectures, and operational concepts</a:t>
            </a:r>
            <a:endParaRPr sz="1500"/>
          </a:p>
        </p:txBody>
      </p:sp>
      <p:sp>
        <p:nvSpPr>
          <p:cNvPr id="906" name="Google Shape;906;p38"/>
          <p:cNvSpPr txBox="1"/>
          <p:nvPr>
            <p:ph type="title"/>
          </p:nvPr>
        </p:nvSpPr>
        <p:spPr>
          <a:xfrm>
            <a:off x="2492850" y="-67525"/>
            <a:ext cx="4158300" cy="151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000"/>
              <a:t>Dataset</a:t>
            </a:r>
            <a:endParaRPr sz="3000"/>
          </a:p>
        </p:txBody>
      </p:sp>
      <p:pic>
        <p:nvPicPr>
          <p:cNvPr id="907" name="Google Shape;907;p38"/>
          <p:cNvPicPr preferRelativeResize="0"/>
          <p:nvPr/>
        </p:nvPicPr>
        <p:blipFill>
          <a:blip r:embed="rId3">
            <a:alphaModFix/>
          </a:blip>
          <a:stretch>
            <a:fillRect/>
          </a:stretch>
        </p:blipFill>
        <p:spPr>
          <a:xfrm>
            <a:off x="6027576" y="1443875"/>
            <a:ext cx="2811625" cy="27931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39"/>
          <p:cNvSpPr txBox="1"/>
          <p:nvPr>
            <p:ph type="title"/>
          </p:nvPr>
        </p:nvSpPr>
        <p:spPr>
          <a:xfrm>
            <a:off x="2492850" y="1816050"/>
            <a:ext cx="4198200" cy="151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t>Preprocessing </a:t>
            </a:r>
            <a:endParaRPr sz="3200"/>
          </a:p>
          <a:p>
            <a:pPr indent="0" lvl="0" marL="0" rtl="0" algn="ctr">
              <a:lnSpc>
                <a:spcPct val="100000"/>
              </a:lnSpc>
              <a:spcBef>
                <a:spcPts val="0"/>
              </a:spcBef>
              <a:spcAft>
                <a:spcPts val="0"/>
              </a:spcAft>
              <a:buSzPts val="3600"/>
              <a:buNone/>
            </a:pPr>
            <a:r>
              <a:rPr lang="en" sz="3200"/>
              <a:t>&amp; Standardization</a:t>
            </a:r>
            <a:endParaRPr sz="3200"/>
          </a:p>
        </p:txBody>
      </p:sp>
      <p:grpSp>
        <p:nvGrpSpPr>
          <p:cNvPr id="913" name="Google Shape;913;p39"/>
          <p:cNvGrpSpPr/>
          <p:nvPr/>
        </p:nvGrpSpPr>
        <p:grpSpPr>
          <a:xfrm flipH="1">
            <a:off x="6775879" y="3868747"/>
            <a:ext cx="3599787" cy="1044105"/>
            <a:chOff x="-1431671" y="656497"/>
            <a:chExt cx="3599787" cy="1044105"/>
          </a:xfrm>
        </p:grpSpPr>
        <p:grpSp>
          <p:nvGrpSpPr>
            <p:cNvPr id="914" name="Google Shape;914;p39"/>
            <p:cNvGrpSpPr/>
            <p:nvPr/>
          </p:nvGrpSpPr>
          <p:grpSpPr>
            <a:xfrm>
              <a:off x="-368508" y="1432869"/>
              <a:ext cx="1567047" cy="45661"/>
              <a:chOff x="1754675" y="2661275"/>
              <a:chExt cx="1945675" cy="56700"/>
            </a:xfrm>
          </p:grpSpPr>
          <p:cxnSp>
            <p:nvCxnSpPr>
              <p:cNvPr id="915" name="Google Shape;915;p39"/>
              <p:cNvCxnSpPr/>
              <p:nvPr/>
            </p:nvCxnSpPr>
            <p:spPr>
              <a:xfrm>
                <a:off x="1754675" y="2689625"/>
                <a:ext cx="1896000" cy="0"/>
              </a:xfrm>
              <a:prstGeom prst="straightConnector1">
                <a:avLst/>
              </a:prstGeom>
              <a:noFill/>
              <a:ln cap="flat" cmpd="sng" w="9525">
                <a:solidFill>
                  <a:schemeClr val="dk1"/>
                </a:solidFill>
                <a:prstDash val="solid"/>
                <a:round/>
                <a:headEnd len="sm" w="sm" type="none"/>
                <a:tailEnd len="sm" w="sm" type="none"/>
              </a:ln>
            </p:spPr>
          </p:cxnSp>
          <p:sp>
            <p:nvSpPr>
              <p:cNvPr id="916" name="Google Shape;916;p3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39"/>
            <p:cNvGrpSpPr/>
            <p:nvPr/>
          </p:nvGrpSpPr>
          <p:grpSpPr>
            <a:xfrm>
              <a:off x="-766480" y="1564414"/>
              <a:ext cx="1561280" cy="136187"/>
              <a:chOff x="1754675" y="2824000"/>
              <a:chExt cx="4728285" cy="412439"/>
            </a:xfrm>
          </p:grpSpPr>
          <p:sp>
            <p:nvSpPr>
              <p:cNvPr id="918" name="Google Shape;918;p3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sm" w="sm" type="none"/>
                <a:tailEnd len="sm" w="sm" type="none"/>
              </a:ln>
            </p:spPr>
          </p:sp>
          <p:sp>
            <p:nvSpPr>
              <p:cNvPr id="919" name="Google Shape;919;p3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p39"/>
            <p:cNvGrpSpPr/>
            <p:nvPr/>
          </p:nvGrpSpPr>
          <p:grpSpPr>
            <a:xfrm>
              <a:off x="-1431671" y="1201089"/>
              <a:ext cx="3070084" cy="102363"/>
              <a:chOff x="1779150" y="2604263"/>
              <a:chExt cx="3811875" cy="127112"/>
            </a:xfrm>
          </p:grpSpPr>
          <p:sp>
            <p:nvSpPr>
              <p:cNvPr id="921" name="Google Shape;921;p3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sm" w="sm" type="none"/>
                <a:tailEnd len="sm" w="sm" type="none"/>
              </a:ln>
            </p:spPr>
          </p:sp>
          <p:sp>
            <p:nvSpPr>
              <p:cNvPr id="922" name="Google Shape;922;p3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3" name="Google Shape;923;p39"/>
            <p:cNvGrpSpPr/>
            <p:nvPr/>
          </p:nvGrpSpPr>
          <p:grpSpPr>
            <a:xfrm>
              <a:off x="-856941" y="773806"/>
              <a:ext cx="2877996" cy="223763"/>
              <a:chOff x="1748550" y="2064750"/>
              <a:chExt cx="3573375" cy="277863"/>
            </a:xfrm>
          </p:grpSpPr>
          <p:sp>
            <p:nvSpPr>
              <p:cNvPr id="924" name="Google Shape;924;p39"/>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sm" w="sm" type="none"/>
                <a:tailEnd len="sm" w="sm" type="none"/>
              </a:ln>
            </p:spPr>
          </p:sp>
          <p:sp>
            <p:nvSpPr>
              <p:cNvPr id="925" name="Google Shape;925;p39"/>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6" name="Google Shape;926;p39"/>
            <p:cNvGrpSpPr/>
            <p:nvPr/>
          </p:nvGrpSpPr>
          <p:grpSpPr>
            <a:xfrm>
              <a:off x="-856882" y="656497"/>
              <a:ext cx="2430997" cy="185534"/>
              <a:chOff x="1748547" y="1392116"/>
              <a:chExt cx="5911958" cy="451312"/>
            </a:xfrm>
          </p:grpSpPr>
          <p:sp>
            <p:nvSpPr>
              <p:cNvPr id="927" name="Google Shape;927;p3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sm" w="sm" type="none"/>
                <a:tailEnd len="sm" w="sm" type="none"/>
              </a:ln>
            </p:spPr>
          </p:sp>
          <p:sp>
            <p:nvSpPr>
              <p:cNvPr id="928" name="Google Shape;928;p3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9" name="Google Shape;929;p39"/>
            <p:cNvGrpSpPr/>
            <p:nvPr/>
          </p:nvGrpSpPr>
          <p:grpSpPr>
            <a:xfrm>
              <a:off x="-842187" y="1064765"/>
              <a:ext cx="3010303" cy="45661"/>
              <a:chOff x="1766900" y="2869225"/>
              <a:chExt cx="3737650" cy="56700"/>
            </a:xfrm>
          </p:grpSpPr>
          <p:cxnSp>
            <p:nvCxnSpPr>
              <p:cNvPr id="930" name="Google Shape;930;p39"/>
              <p:cNvCxnSpPr/>
              <p:nvPr/>
            </p:nvCxnSpPr>
            <p:spPr>
              <a:xfrm>
                <a:off x="1766900" y="2897575"/>
                <a:ext cx="3687900" cy="0"/>
              </a:xfrm>
              <a:prstGeom prst="straightConnector1">
                <a:avLst/>
              </a:prstGeom>
              <a:noFill/>
              <a:ln cap="flat" cmpd="sng" w="9525">
                <a:solidFill>
                  <a:schemeClr val="dk1"/>
                </a:solidFill>
                <a:prstDash val="solid"/>
                <a:round/>
                <a:headEnd len="sm" w="sm" type="none"/>
                <a:tailEnd len="sm" w="sm" type="none"/>
              </a:ln>
            </p:spPr>
          </p:cxnSp>
          <p:sp>
            <p:nvSpPr>
              <p:cNvPr id="931" name="Google Shape;931;p3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40"/>
          <p:cNvSpPr txBox="1"/>
          <p:nvPr>
            <p:ph idx="1" type="subTitle"/>
          </p:nvPr>
        </p:nvSpPr>
        <p:spPr>
          <a:xfrm>
            <a:off x="557075" y="859950"/>
            <a:ext cx="7889400" cy="37692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t/>
            </a:r>
            <a:endParaRPr b="1" sz="1500"/>
          </a:p>
          <a:p>
            <a:pPr indent="0" lvl="0" marL="0" rtl="0" algn="l">
              <a:spcBef>
                <a:spcPts val="1000"/>
              </a:spcBef>
              <a:spcAft>
                <a:spcPts val="0"/>
              </a:spcAft>
              <a:buNone/>
            </a:pPr>
            <a:r>
              <a:rPr b="1" lang="en" sz="1500"/>
              <a:t>Dataset Download &amp; Ingestion</a:t>
            </a:r>
            <a:br>
              <a:rPr b="1" lang="en" sz="1500"/>
            </a:br>
            <a:endParaRPr b="1" sz="1500"/>
          </a:p>
          <a:p>
            <a:pPr indent="-323850" lvl="0" marL="457200" rtl="0" algn="l">
              <a:spcBef>
                <a:spcPts val="1000"/>
              </a:spcBef>
              <a:spcAft>
                <a:spcPts val="0"/>
              </a:spcAft>
              <a:buSzPts val="1500"/>
              <a:buChar char="●"/>
            </a:pPr>
            <a:r>
              <a:rPr lang="en" sz="1500"/>
              <a:t>The data ingestion pipeline begins by downloading the </a:t>
            </a:r>
            <a:r>
              <a:rPr b="1" lang="en" sz="1500"/>
              <a:t>semihk1/aws-public-pdf-chunked-dataset</a:t>
            </a:r>
            <a:r>
              <a:rPr lang="en" sz="1500"/>
              <a:t>, which contains high-quality text chunks extracted from the official 2025 AWS User Guide PDFs.</a:t>
            </a:r>
            <a:endParaRPr sz="1500"/>
          </a:p>
          <a:p>
            <a:pPr indent="0" lvl="0" marL="0" rtl="0" algn="l">
              <a:spcBef>
                <a:spcPts val="1000"/>
              </a:spcBef>
              <a:spcAft>
                <a:spcPts val="0"/>
              </a:spcAft>
              <a:buNone/>
            </a:pPr>
            <a:r>
              <a:rPr b="1" lang="en" sz="1500"/>
              <a:t>Quality Filtering</a:t>
            </a:r>
            <a:endParaRPr b="1" sz="1500"/>
          </a:p>
          <a:p>
            <a:pPr indent="-323850" lvl="0" marL="457200" rtl="0" algn="l">
              <a:spcBef>
                <a:spcPts val="1000"/>
              </a:spcBef>
              <a:spcAft>
                <a:spcPts val="0"/>
              </a:spcAft>
              <a:buSzPts val="1500"/>
              <a:buChar char="●"/>
            </a:pPr>
            <a:r>
              <a:rPr lang="en" sz="1500"/>
              <a:t>Removes low-value content such as Table of Contents pages, copyright notices, and extremely short or noisy chunks.</a:t>
            </a:r>
            <a:endParaRPr sz="1500"/>
          </a:p>
          <a:p>
            <a:pPr indent="0" lvl="0" marL="457200" rtl="0" algn="l">
              <a:lnSpc>
                <a:spcPct val="100000"/>
              </a:lnSpc>
              <a:spcBef>
                <a:spcPts val="1000"/>
              </a:spcBef>
              <a:spcAft>
                <a:spcPts val="0"/>
              </a:spcAft>
              <a:buNone/>
            </a:pPr>
            <a:r>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41"/>
          <p:cNvSpPr txBox="1"/>
          <p:nvPr>
            <p:ph idx="1" type="subTitle"/>
          </p:nvPr>
        </p:nvSpPr>
        <p:spPr>
          <a:xfrm>
            <a:off x="1033350" y="820175"/>
            <a:ext cx="7889400" cy="37254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500"/>
              <a:t>Metadata Structuring</a:t>
            </a:r>
            <a:br>
              <a:rPr b="1" lang="en" sz="1500"/>
            </a:br>
            <a:r>
              <a:rPr b="1" lang="en" sz="1500"/>
              <a:t>            </a:t>
            </a:r>
            <a:r>
              <a:rPr lang="en" sz="1500"/>
              <a:t>Each chunk is standardized into a JSON object containing:</a:t>
            </a:r>
            <a:endParaRPr sz="1500"/>
          </a:p>
          <a:p>
            <a:pPr indent="-323850" lvl="0" marL="457200" rtl="0" algn="l">
              <a:lnSpc>
                <a:spcPct val="115000"/>
              </a:lnSpc>
              <a:spcBef>
                <a:spcPts val="1200"/>
              </a:spcBef>
              <a:spcAft>
                <a:spcPts val="0"/>
              </a:spcAft>
              <a:buClr>
                <a:schemeClr val="dk1"/>
              </a:buClr>
              <a:buSzPts val="1500"/>
              <a:buFont typeface="Barlow"/>
              <a:buChar char="●"/>
            </a:pPr>
            <a:r>
              <a:rPr lang="en" sz="1500"/>
              <a:t>text</a:t>
            </a:r>
            <a:endParaRPr sz="1500"/>
          </a:p>
          <a:p>
            <a:pPr indent="-323850" lvl="0" marL="457200" rtl="0" algn="l">
              <a:lnSpc>
                <a:spcPct val="115000"/>
              </a:lnSpc>
              <a:spcBef>
                <a:spcPts val="0"/>
              </a:spcBef>
              <a:spcAft>
                <a:spcPts val="0"/>
              </a:spcAft>
              <a:buClr>
                <a:schemeClr val="dk1"/>
              </a:buClr>
              <a:buSzPts val="1500"/>
              <a:buFont typeface="Barlow"/>
              <a:buChar char="●"/>
            </a:pPr>
            <a:r>
              <a:rPr lang="en" sz="1500"/>
              <a:t>source</a:t>
            </a:r>
            <a:endParaRPr sz="1500"/>
          </a:p>
          <a:p>
            <a:pPr indent="-323850" lvl="0" marL="457200" rtl="0" algn="l">
              <a:lnSpc>
                <a:spcPct val="115000"/>
              </a:lnSpc>
              <a:spcBef>
                <a:spcPts val="0"/>
              </a:spcBef>
              <a:spcAft>
                <a:spcPts val="0"/>
              </a:spcAft>
              <a:buClr>
                <a:schemeClr val="dk1"/>
              </a:buClr>
              <a:buSzPts val="1500"/>
              <a:buFont typeface="Barlow"/>
              <a:buChar char="●"/>
            </a:pPr>
            <a:r>
              <a:rPr lang="en" sz="1500"/>
              <a:t>chunk_id</a:t>
            </a:r>
            <a:endParaRPr sz="1500"/>
          </a:p>
          <a:p>
            <a:pPr indent="-323850" lvl="0" marL="457200" rtl="0" algn="l">
              <a:lnSpc>
                <a:spcPct val="115000"/>
              </a:lnSpc>
              <a:spcBef>
                <a:spcPts val="0"/>
              </a:spcBef>
              <a:spcAft>
                <a:spcPts val="0"/>
              </a:spcAft>
              <a:buClr>
                <a:schemeClr val="dk1"/>
              </a:buClr>
              <a:buSzPts val="1500"/>
              <a:buFont typeface="Barlow"/>
              <a:buChar char="●"/>
            </a:pPr>
            <a:r>
              <a:rPr lang="en" sz="1500"/>
              <a:t>length</a:t>
            </a:r>
            <a:endParaRPr b="1" sz="1500"/>
          </a:p>
          <a:p>
            <a:pPr indent="0" lvl="0" marL="0" rtl="0" algn="l">
              <a:lnSpc>
                <a:spcPct val="115000"/>
              </a:lnSpc>
              <a:spcBef>
                <a:spcPts val="1200"/>
              </a:spcBef>
              <a:spcAft>
                <a:spcPts val="0"/>
              </a:spcAft>
              <a:buNone/>
            </a:pPr>
            <a:r>
              <a:rPr b="1" lang="en" sz="1500"/>
              <a:t>Precision Chunking</a:t>
            </a:r>
            <a:endParaRPr b="1" sz="1500"/>
          </a:p>
          <a:p>
            <a:pPr indent="-323850" lvl="0" marL="457200" rtl="0" algn="l">
              <a:lnSpc>
                <a:spcPct val="115000"/>
              </a:lnSpc>
              <a:spcBef>
                <a:spcPts val="0"/>
              </a:spcBef>
              <a:spcAft>
                <a:spcPts val="0"/>
              </a:spcAft>
              <a:buSzPts val="1500"/>
              <a:buChar char="●"/>
            </a:pPr>
            <a:r>
              <a:rPr lang="en" sz="1500"/>
              <a:t>Large documents were split using a recursive text splitter into                             </a:t>
            </a:r>
            <a:r>
              <a:rPr b="1" lang="en" sz="1500"/>
              <a:t>1000-character chunks with 200 overlap</a:t>
            </a:r>
            <a:r>
              <a:rPr lang="en" sz="1500"/>
              <a:t> to maintain contextual continuity.</a:t>
            </a:r>
            <a:endParaRPr sz="1500"/>
          </a:p>
          <a:p>
            <a:pPr indent="0" lvl="0" marL="0" rtl="0" algn="l">
              <a:spcBef>
                <a:spcPts val="1000"/>
              </a:spcBef>
              <a:spcAft>
                <a:spcPts val="0"/>
              </a:spcAft>
              <a:buNone/>
            </a:pPr>
            <a:r>
              <a:rPr b="1" lang="en" sz="1500"/>
              <a:t>Normalization &amp; Cleaning</a:t>
            </a:r>
            <a:endParaRPr b="1" sz="1500"/>
          </a:p>
          <a:p>
            <a:pPr indent="-323850" lvl="0" marL="457200" rtl="0" algn="l">
              <a:spcBef>
                <a:spcPts val="1000"/>
              </a:spcBef>
              <a:spcAft>
                <a:spcPts val="0"/>
              </a:spcAft>
              <a:buSzPts val="1500"/>
              <a:buChar char="●"/>
            </a:pPr>
            <a:r>
              <a:rPr lang="en" sz="1500"/>
              <a:t>Ensures uniform formatting, proper whitespace, and consistent                                                            text fields for both semantic and keyword retrieval engines.</a:t>
            </a:r>
            <a:endParaRPr sz="1500"/>
          </a:p>
          <a:p>
            <a:pPr indent="0" lvl="0" marL="457200" rtl="0" algn="just">
              <a:lnSpc>
                <a:spcPct val="100000"/>
              </a:lnSpc>
              <a:spcBef>
                <a:spcPts val="1000"/>
              </a:spcBef>
              <a:spcAft>
                <a:spcPts val="0"/>
              </a:spcAft>
              <a:buNone/>
            </a:pPr>
            <a:r>
              <a:t/>
            </a:r>
            <a:endParaRPr b="1" sz="1400"/>
          </a:p>
        </p:txBody>
      </p:sp>
    </p:spTree>
  </p:cSld>
  <p:clrMapOvr>
    <a:masterClrMapping/>
  </p:clrMapOvr>
</p:sld>
</file>

<file path=ppt/theme/theme1.xml><?xml version="1.0" encoding="utf-8"?>
<a:theme xmlns:a="http://schemas.openxmlformats.org/drawingml/2006/main" xmlns:r="http://schemas.openxmlformats.org/officeDocument/2006/relationships"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